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78" r:id="rId2"/>
    <p:sldMasterId id="2147483690" r:id="rId3"/>
  </p:sldMasterIdLst>
  <p:notesMasterIdLst>
    <p:notesMasterId r:id="rId6"/>
  </p:notesMasterIdLst>
  <p:handoutMasterIdLst>
    <p:handoutMasterId r:id="rId7"/>
  </p:handoutMasterIdLst>
  <p:sldIdLst>
    <p:sldId id="321" r:id="rId4"/>
    <p:sldId id="323" r:id="rId5"/>
  </p:sldIdLst>
  <p:sldSz cx="12188825" cy="6858000"/>
  <p:notesSz cx="6858000" cy="9144000"/>
  <p:defaultTextStyle>
    <a:defPPr>
      <a:defRPr dirty="0"/>
    </a:defPPr>
    <a:lvl1pPr marL="0" algn="l" defTabSz="914400" rtl="0">
      <a:defRPr sz="1800" kern="1200" dirty="0">
        <a:solidFill>
          <a:schemeClr val="tx1"/>
        </a:solidFill>
        <a:latin typeface="+mn-lt"/>
        <a:ea typeface="+mn-ea"/>
      </a:defRPr>
    </a:lvl1pPr>
    <a:lvl2pPr marL="457200" algn="l" defTabSz="914400" rtl="0">
      <a:defRPr sz="1800" kern="1200" dirty="0">
        <a:solidFill>
          <a:schemeClr val="tx1"/>
        </a:solidFill>
        <a:latin typeface="+mn-lt"/>
        <a:ea typeface="+mn-ea"/>
      </a:defRPr>
    </a:lvl2pPr>
    <a:lvl3pPr marL="914400" algn="l" defTabSz="914400" rtl="0">
      <a:defRPr sz="1800" kern="1200" dirty="0">
        <a:solidFill>
          <a:schemeClr val="tx1"/>
        </a:solidFill>
        <a:latin typeface="+mn-lt"/>
        <a:ea typeface="+mn-ea"/>
      </a:defRPr>
    </a:lvl3pPr>
    <a:lvl4pPr marL="1371600" algn="l" defTabSz="914400" rtl="0">
      <a:defRPr sz="1800" kern="1200" dirty="0">
        <a:solidFill>
          <a:schemeClr val="tx1"/>
        </a:solidFill>
        <a:latin typeface="+mn-lt"/>
        <a:ea typeface="+mn-ea"/>
      </a:defRPr>
    </a:lvl4pPr>
    <a:lvl5pPr marL="1828800" algn="l" defTabSz="914400" rtl="0">
      <a:defRPr sz="1800" kern="1200" dirty="0">
        <a:solidFill>
          <a:schemeClr val="tx1"/>
        </a:solidFill>
        <a:latin typeface="+mn-lt"/>
        <a:ea typeface="+mn-ea"/>
      </a:defRPr>
    </a:lvl5pPr>
    <a:lvl6pPr marL="2286000" algn="l" defTabSz="914400" rtl="0">
      <a:defRPr sz="1800" kern="1200" dirty="0">
        <a:solidFill>
          <a:schemeClr val="tx1"/>
        </a:solidFill>
        <a:latin typeface="+mn-lt"/>
        <a:ea typeface="+mn-ea"/>
      </a:defRPr>
    </a:lvl6pPr>
    <a:lvl7pPr marL="2743200" algn="l" defTabSz="914400" rtl="0">
      <a:defRPr sz="1800" kern="1200" dirty="0">
        <a:solidFill>
          <a:schemeClr val="tx1"/>
        </a:solidFill>
        <a:latin typeface="+mn-lt"/>
        <a:ea typeface="+mn-ea"/>
      </a:defRPr>
    </a:lvl7pPr>
    <a:lvl8pPr marL="3200400" algn="l" defTabSz="914400" rtl="0">
      <a:defRPr sz="1800" kern="1200" dirty="0">
        <a:solidFill>
          <a:schemeClr val="tx1"/>
        </a:solidFill>
        <a:latin typeface="+mn-lt"/>
        <a:ea typeface="+mn-ea"/>
      </a:defRPr>
    </a:lvl8pPr>
    <a:lvl9pPr marL="3657600" algn="l" defTabSz="914400" rtl="0">
      <a:defRPr sz="1800" kern="1200" dirty="0">
        <a:solidFill>
          <a:schemeClr val="tx1"/>
        </a:solidFill>
        <a:latin typeface="+mn-lt"/>
        <a:ea typeface="+mn-ea"/>
      </a:defRPr>
    </a:lvl9pPr>
  </p:defaultTextStyle>
  <p:extLst>
    <p:ext uri="{EFAFB233-063F-42B5-8137-9DF3F51BA10A}">
      <p15:sldGuideLst xmlns:p15="http://schemas.microsoft.com/office/powerpoint/2012/main">
        <p15:guide id="1" orient="horz" pos="2160">
          <p15:clr>
            <a:srgbClr val="A4A3A4"/>
          </p15:clr>
        </p15:guide>
        <p15:guide id="2" orient="horz" pos="4030">
          <p15:clr>
            <a:srgbClr val="A4A3A4"/>
          </p15:clr>
        </p15:guide>
        <p15:guide id="3" orient="horz" pos="1152">
          <p15:clr>
            <a:srgbClr val="A4A3A4"/>
          </p15:clr>
        </p15:guide>
        <p15:guide id="4" orient="horz" pos="1018">
          <p15:clr>
            <a:srgbClr val="A4A3A4"/>
          </p15:clr>
        </p15:guide>
        <p15:guide id="5" orient="horz" pos="3886">
          <p15:clr>
            <a:srgbClr val="A4A3A4"/>
          </p15:clr>
        </p15:guide>
        <p15:guide id="6" orient="horz" pos="2928">
          <p15:clr>
            <a:srgbClr val="A4A3A4"/>
          </p15:clr>
        </p15:guide>
        <p15:guide id="7" orient="horz" pos="3072">
          <p15:clr>
            <a:srgbClr val="A4A3A4"/>
          </p15:clr>
        </p15:guide>
        <p15:guide id="8" orient="horz" pos="407">
          <p15:clr>
            <a:srgbClr val="A4A3A4"/>
          </p15:clr>
        </p15:guide>
        <p15:guide id="9" pos="3839">
          <p15:clr>
            <a:srgbClr val="A4A3A4"/>
          </p15:clr>
        </p15:guide>
        <p15:guide id="10" pos="959">
          <p15:clr>
            <a:srgbClr val="A4A3A4"/>
          </p15:clr>
        </p15:guide>
        <p15:guide id="11" pos="7151">
          <p15:clr>
            <a:srgbClr val="A4A3A4"/>
          </p15:clr>
        </p15:guide>
        <p15:guide id="12" pos="671">
          <p15:clr>
            <a:srgbClr val="A4A3A4"/>
          </p15:clr>
        </p15:guide>
        <p15:guide id="13" pos="4991">
          <p15:clr>
            <a:srgbClr val="A4A3A4"/>
          </p15:clr>
        </p15:guide>
        <p15:guide id="14" pos="7007">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ABC6E4"/>
    <a:srgbClr val="ABA5E4"/>
    <a:srgbClr val="E05F2C"/>
    <a:srgbClr val="8086FC"/>
    <a:srgbClr val="828282"/>
    <a:srgbClr val="6E90FE"/>
    <a:srgbClr val="6D6DFB"/>
    <a:srgbClr val="4E78F0"/>
    <a:srgbClr val="F0932C"/>
    <a:srgbClr val="92C61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235" autoAdjust="0"/>
    <p:restoredTop sz="94629" autoAdjust="0"/>
  </p:normalViewPr>
  <p:slideViewPr>
    <p:cSldViewPr showGuides="1">
      <p:cViewPr varScale="1">
        <p:scale>
          <a:sx n="67" d="100"/>
          <a:sy n="67" d="100"/>
        </p:scale>
        <p:origin x="66" y="150"/>
      </p:cViewPr>
      <p:guideLst>
        <p:guide orient="horz" pos="2160"/>
        <p:guide orient="horz" pos="4030"/>
        <p:guide orient="horz" pos="1152"/>
        <p:guide orient="horz" pos="1018"/>
        <p:guide orient="horz" pos="3886"/>
        <p:guide orient="horz" pos="2928"/>
        <p:guide orient="horz" pos="3072"/>
        <p:guide orient="horz" pos="407"/>
        <p:guide pos="3839"/>
        <p:guide pos="959"/>
        <p:guide pos="7151"/>
        <p:guide pos="671"/>
        <p:guide pos="4991"/>
        <p:guide pos="7007"/>
      </p:guideLst>
    </p:cSldViewPr>
  </p:slideViewPr>
  <p:outlineViewPr>
    <p:cViewPr>
      <p:scale>
        <a:sx n="33" d="100"/>
        <a:sy n="33" d="100"/>
      </p:scale>
      <p:origin x="0" y="0"/>
    </p:cViewPr>
  </p:outlineViewPr>
  <p:notesTextViewPr>
    <p:cViewPr>
      <p:scale>
        <a:sx n="1" d="1"/>
        <a:sy n="1" d="1"/>
      </p:scale>
      <p:origin x="0" y="0"/>
    </p:cViewPr>
  </p:notesTextViewPr>
  <p:notesViewPr>
    <p:cSldViewPr showGuides="1">
      <p:cViewPr varScale="1">
        <p:scale>
          <a:sx n="66" d="100"/>
          <a:sy n="66" d="100"/>
        </p:scale>
        <p:origin x="2850" y="96"/>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Master" Target="slideMasters/slideMaster2.xml"/><Relationship Id="rId7" Type="http://schemas.openxmlformats.org/officeDocument/2006/relationships/handoutMaster" Target="handoutMasters/handoutMaster1.xml"/><Relationship Id="rId2" Type="http://schemas.openxmlformats.org/officeDocument/2006/relationships/slideMaster" Target="slideMasters/slideMaster1.xml"/><Relationship Id="rId1" Type="http://schemas.openxmlformats.org/officeDocument/2006/relationships/customXml" Target="../customXml/item1.xml"/><Relationship Id="rId6" Type="http://schemas.openxmlformats.org/officeDocument/2006/relationships/notesMaster" Target="notesMasters/notesMaster1.xml"/><Relationship Id="rId11" Type="http://schemas.openxmlformats.org/officeDocument/2006/relationships/tableStyles" Target="tableStyles.xml"/><Relationship Id="rId5" Type="http://schemas.openxmlformats.org/officeDocument/2006/relationships/slide" Target="slides/slide2.xml"/><Relationship Id="rId10" Type="http://schemas.openxmlformats.org/officeDocument/2006/relationships/theme" Target="theme/theme1.xml"/><Relationship Id="rId4" Type="http://schemas.openxmlformats.org/officeDocument/2006/relationships/slide" Target="slides/slide1.xml"/><Relationship Id="rId9"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a:ln>
            <a:headEnd type="none"/>
            <a:tailEnd type="none"/>
          </a:ln>
        </p:spPr>
        <p:txBody>
          <a:bodyPr wrap="square" lIns="91440" tIns="45720" rIns="91440" bIns="45720"/>
          <a:lstStyle>
            <a:lvl1pPr algn="l">
              <a:defRPr sz="1200" dirty="0"/>
            </a:lvl1pPr>
          </a:lstStyle>
          <a:p>
            <a:endParaRPr lang="en-US" dirty="0"/>
          </a:p>
        </p:txBody>
      </p:sp>
      <p:sp>
        <p:nvSpPr>
          <p:cNvPr id="3" name="Date Placeholder 2"/>
          <p:cNvSpPr>
            <a:spLocks noGrp="1"/>
          </p:cNvSpPr>
          <p:nvPr>
            <p:ph type="dt" sz="quarter" idx="1"/>
          </p:nvPr>
        </p:nvSpPr>
        <p:spPr>
          <a:xfrm>
            <a:off x="3884613" y="0"/>
            <a:ext cx="2971800" cy="458788"/>
          </a:xfrm>
          <a:prstGeom prst="rect">
            <a:avLst/>
          </a:prstGeom>
          <a:ln>
            <a:headEnd type="none"/>
            <a:tailEnd type="none"/>
          </a:ln>
        </p:spPr>
        <p:txBody>
          <a:bodyPr wrap="square" lIns="91440" tIns="45720" rIns="91440" bIns="45720"/>
          <a:lstStyle>
            <a:lvl1pPr algn="r">
              <a:defRPr sz="1200" dirty="0"/>
            </a:lvl1pPr>
          </a:lstStyle>
          <a:p>
            <a:fld id="{8669AFDC-7658-4951-B0FF-52DFF2A93C0A}" type="datetimeFigureOut">
              <a:rPr lang="en-US" dirty="0"/>
              <a:t>6/12/2015</a:t>
            </a:fld>
            <a:endParaRPr lang="en-US" dirty="0"/>
          </a:p>
        </p:txBody>
      </p:sp>
      <p:sp>
        <p:nvSpPr>
          <p:cNvPr id="4" name="Footer Placeholder 3"/>
          <p:cNvSpPr>
            <a:spLocks noGrp="1"/>
          </p:cNvSpPr>
          <p:nvPr>
            <p:ph type="ftr" sz="quarter" idx="2"/>
          </p:nvPr>
        </p:nvSpPr>
        <p:spPr>
          <a:xfrm>
            <a:off x="0" y="8685213"/>
            <a:ext cx="2971800" cy="458787"/>
          </a:xfrm>
          <a:prstGeom prst="rect">
            <a:avLst/>
          </a:prstGeom>
          <a:ln>
            <a:headEnd type="none"/>
            <a:tailEnd type="none"/>
          </a:ln>
        </p:spPr>
        <p:txBody>
          <a:bodyPr wrap="square" lIns="91440" tIns="45720" rIns="91440" bIns="45720" anchor="b"/>
          <a:lstStyle>
            <a:lvl1pPr algn="l">
              <a:defRPr sz="1200" dirty="0"/>
            </a:lvl1pPr>
          </a:lstStyle>
          <a:p>
            <a:endParaRPr lang="en-US" dirty="0"/>
          </a:p>
        </p:txBody>
      </p:sp>
      <p:sp>
        <p:nvSpPr>
          <p:cNvPr id="5" name="Slide Number Placeholder 4"/>
          <p:cNvSpPr>
            <a:spLocks noGrp="1"/>
          </p:cNvSpPr>
          <p:nvPr>
            <p:ph type="sldNum" sz="quarter" idx="3"/>
          </p:nvPr>
        </p:nvSpPr>
        <p:spPr>
          <a:xfrm>
            <a:off x="3884613" y="8685213"/>
            <a:ext cx="2971800" cy="458787"/>
          </a:xfrm>
          <a:prstGeom prst="rect">
            <a:avLst/>
          </a:prstGeom>
          <a:ln>
            <a:headEnd type="none"/>
            <a:tailEnd type="none"/>
          </a:ln>
        </p:spPr>
        <p:txBody>
          <a:bodyPr wrap="square" lIns="91440" tIns="45720" rIns="91440" bIns="45720" anchor="b"/>
          <a:lstStyle>
            <a:lvl1pPr algn="r">
              <a:defRPr sz="1200" dirty="0"/>
            </a:lvl1pPr>
          </a:lstStyle>
          <a:p>
            <a:fld id="{AF8ED99B-9732-49FC-9C16-B56FEB1B1092}" type="slidenum">
              <a:rPr lang="en-US" dirty="0"/>
              <a:t>‹#›</a:t>
            </a:fld>
            <a:endParaRPr lang="en-US" dirty="0"/>
          </a:p>
        </p:txBody>
      </p:sp>
    </p:spTree>
    <p:extLst>
      <p:ext uri="{BB962C8B-B14F-4D97-AF65-F5344CB8AC3E}">
        <p14:creationId xmlns:p14="http://schemas.microsoft.com/office/powerpoint/2010/main" val="270281138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ABD2D7A-D230-4F91-BD59-0A39C2703BA8}" type="datetimeFigureOut">
              <a:rPr lang="en-US" smtClean="0"/>
              <a:t>6/12/2015</a:t>
            </a:fld>
            <a:endParaRPr lang="en-US"/>
          </a:p>
        </p:txBody>
      </p:sp>
      <p:sp>
        <p:nvSpPr>
          <p:cNvPr id="4" name="Slide Image Placeholder 3"/>
          <p:cNvSpPr>
            <a:spLocks noGrp="1" noRot="1" noChangeAspect="1"/>
          </p:cNvSpPr>
          <p:nvPr>
            <p:ph type="sldImg" idx="2"/>
          </p:nvPr>
        </p:nvSpPr>
        <p:spPr>
          <a:xfrm>
            <a:off x="382588" y="685800"/>
            <a:ext cx="6092825"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F93199CD-3E1B-4AE6-990F-76F925F5EA9F}" type="slidenum">
              <a:rPr lang="en-US" smtClean="0"/>
              <a:t>‹#›</a:t>
            </a:fld>
            <a:endParaRPr lang="en-US"/>
          </a:p>
        </p:txBody>
      </p:sp>
    </p:spTree>
    <p:extLst>
      <p:ext uri="{BB962C8B-B14F-4D97-AF65-F5344CB8AC3E}">
        <p14:creationId xmlns:p14="http://schemas.microsoft.com/office/powerpoint/2010/main" val="427657982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3603" y="1122363"/>
            <a:ext cx="9141619" cy="2387600"/>
          </a:xfrm>
          <a:prstGeom prst="rect">
            <a:avLst/>
          </a:prstGeom>
          <a:ln>
            <a:headEnd type="none"/>
            <a:tailEnd type="none"/>
          </a:ln>
        </p:spPr>
        <p:txBody>
          <a:bodyPr wrap="square" anchor="b"/>
          <a:lstStyle>
            <a:lvl1pPr algn="ctr">
              <a:defRPr sz="5998" dirty="0"/>
            </a:lvl1pPr>
          </a:lstStyle>
          <a:p>
            <a:r>
              <a:rPr lang="en-US" dirty="0"/>
              <a:t>Click to edit Master title style</a:t>
            </a:r>
          </a:p>
        </p:txBody>
      </p:sp>
      <p:sp>
        <p:nvSpPr>
          <p:cNvPr id="3" name="Subtitle 2"/>
          <p:cNvSpPr>
            <a:spLocks noGrp="1"/>
          </p:cNvSpPr>
          <p:nvPr>
            <p:ph type="subTitle" idx="1"/>
          </p:nvPr>
        </p:nvSpPr>
        <p:spPr>
          <a:xfrm>
            <a:off x="1523603" y="3602038"/>
            <a:ext cx="9141619" cy="1655762"/>
          </a:xfrm>
          <a:prstGeom prst="rect">
            <a:avLst/>
          </a:prstGeom>
          <a:ln>
            <a:headEnd type="none"/>
            <a:tailEnd type="none"/>
          </a:ln>
        </p:spPr>
        <p:txBody>
          <a:bodyPr wrap="square"/>
          <a:lstStyle>
            <a:lvl1pPr marL="0" indent="0" algn="ctr">
              <a:buNone/>
              <a:defRPr sz="2399" dirty="0"/>
            </a:lvl1pPr>
            <a:lvl2pPr marL="457063" indent="0" algn="ctr">
              <a:buNone/>
              <a:defRPr sz="1999" dirty="0"/>
            </a:lvl2pPr>
            <a:lvl3pPr marL="914126" indent="0" algn="ctr">
              <a:buNone/>
              <a:defRPr sz="1799" dirty="0"/>
            </a:lvl3pPr>
            <a:lvl4pPr marL="1371189" indent="0" algn="ctr">
              <a:buNone/>
              <a:defRPr sz="1600" dirty="0"/>
            </a:lvl4pPr>
            <a:lvl5pPr marL="1828251" indent="0" algn="ctr">
              <a:buNone/>
              <a:defRPr sz="1600" dirty="0"/>
            </a:lvl5pPr>
            <a:lvl6pPr marL="2285314" indent="0" algn="ctr">
              <a:buNone/>
              <a:defRPr sz="1600" dirty="0"/>
            </a:lvl6pPr>
            <a:lvl7pPr marL="2742377" indent="0" algn="ctr">
              <a:buNone/>
              <a:defRPr sz="1600" dirty="0"/>
            </a:lvl7pPr>
            <a:lvl8pPr marL="3199440" indent="0" algn="ctr">
              <a:buNone/>
              <a:defRPr sz="1600" dirty="0"/>
            </a:lvl8pPr>
            <a:lvl9pPr marL="3656503" indent="0" algn="ctr">
              <a:buNone/>
              <a:defRPr sz="1600" dirty="0"/>
            </a:lvl9pPr>
          </a:lstStyle>
          <a:p>
            <a:r>
              <a:rPr lang="en-US" dirty="0"/>
              <a:t>Click to edit Master subtitle style</a:t>
            </a:r>
          </a:p>
        </p:txBody>
      </p:sp>
      <p:sp>
        <p:nvSpPr>
          <p:cNvPr id="4" name="Date Placeholder 3"/>
          <p:cNvSpPr>
            <a:spLocks noGrp="1"/>
          </p:cNvSpPr>
          <p:nvPr>
            <p:ph type="dt" sz="half" idx="10"/>
          </p:nvPr>
        </p:nvSpPr>
        <p:spPr>
          <a:prstGeom prst="rect">
            <a:avLst/>
          </a:prstGeom>
          <a:ln>
            <a:headEnd type="none"/>
            <a:tailEnd type="none"/>
          </a:ln>
        </p:spPr>
        <p:txBody>
          <a:bodyPr wrap="square"/>
          <a:lstStyle/>
          <a:p>
            <a:fld id="{B61BEF0D-F0BB-DE4B-95CE-6DB70DBA9567}" type="datetimeFigureOut">
              <a:rPr lang="en-US" dirty="0"/>
              <a:t>6/12/2015</a:t>
            </a:fld>
            <a:endParaRPr lang="en-US" dirty="0"/>
          </a:p>
        </p:txBody>
      </p:sp>
      <p:sp>
        <p:nvSpPr>
          <p:cNvPr id="5" name="Footer Placeholder 4"/>
          <p:cNvSpPr>
            <a:spLocks noGrp="1"/>
          </p:cNvSpPr>
          <p:nvPr>
            <p:ph type="ftr" sz="quarter" idx="11"/>
          </p:nvPr>
        </p:nvSpPr>
        <p:spPr>
          <a:prstGeom prst="rect">
            <a:avLst/>
          </a:prstGeom>
          <a:ln>
            <a:headEnd type="none"/>
            <a:tailEnd type="none"/>
          </a:ln>
        </p:spPr>
        <p:txBody>
          <a:bodyPr wrap="square"/>
          <a:lstStyle/>
          <a:p>
            <a:endParaRPr lang="en-US" dirty="0"/>
          </a:p>
        </p:txBody>
      </p:sp>
      <p:sp>
        <p:nvSpPr>
          <p:cNvPr id="6" name="Slide Number Placeholder 5"/>
          <p:cNvSpPr>
            <a:spLocks noGrp="1"/>
          </p:cNvSpPr>
          <p:nvPr>
            <p:ph type="sldNum" sz="quarter" idx="12"/>
          </p:nvPr>
        </p:nvSpPr>
        <p:spPr>
          <a:prstGeom prst="rect">
            <a:avLst/>
          </a:prstGeom>
          <a:ln>
            <a:headEnd type="none"/>
            <a:tailEnd type="none"/>
          </a:ln>
        </p:spPr>
        <p:txBody>
          <a:bodyPr wrap="square"/>
          <a:lstStyle/>
          <a:p>
            <a:fld id="{D57F1E4F-1CFF-5643-939E-217C01CDF565}" type="slidenum">
              <a:rPr lang="en-US" dirty="0"/>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3F41C87-7AD9-4845-A077-840E4A0F3F06}" type="datetimeFigureOut">
              <a:rPr lang="en-US" smtClean="0"/>
              <a:t>6/12/2015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013F82-EE5E-44EE-A61D-E31C6657F26F}" type="slidenum">
              <a:rPr lang="en-US" smtClean="0"/>
              <a:t>‹#›</a:t>
            </a:fld>
            <a:endParaRPr lang="en-US"/>
          </a:p>
        </p:txBody>
      </p:sp>
    </p:spTree>
    <p:extLst>
      <p:ext uri="{BB962C8B-B14F-4D97-AF65-F5344CB8AC3E}">
        <p14:creationId xmlns:p14="http://schemas.microsoft.com/office/powerpoint/2010/main" val="140150368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2628" y="365125"/>
            <a:ext cx="2628215"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7982" y="365125"/>
            <a:ext cx="7732286"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3F41C87-7AD9-4845-A077-840E4A0F3F06}" type="datetimeFigureOut">
              <a:rPr lang="en-US" smtClean="0"/>
              <a:t>6/12/2015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013F82-EE5E-44EE-A61D-E31C6657F26F}" type="slidenum">
              <a:rPr lang="en-US" smtClean="0"/>
              <a:t>‹#›</a:t>
            </a:fld>
            <a:endParaRPr lang="en-US"/>
          </a:p>
        </p:txBody>
      </p:sp>
    </p:spTree>
    <p:extLst>
      <p:ext uri="{BB962C8B-B14F-4D97-AF65-F5344CB8AC3E}">
        <p14:creationId xmlns:p14="http://schemas.microsoft.com/office/powerpoint/2010/main" val="286625406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3603" y="1122363"/>
            <a:ext cx="9141619" cy="2387600"/>
          </a:xfrm>
        </p:spPr>
        <p:txBody>
          <a:bodyPr anchor="b"/>
          <a:lstStyle>
            <a:lvl1pPr algn="ctr">
              <a:defRPr sz="5998"/>
            </a:lvl1pPr>
          </a:lstStyle>
          <a:p>
            <a:r>
              <a:rPr lang="en-US" smtClean="0"/>
              <a:t>Click to edit Master title style</a:t>
            </a:r>
            <a:endParaRPr lang="en-US"/>
          </a:p>
        </p:txBody>
      </p:sp>
      <p:sp>
        <p:nvSpPr>
          <p:cNvPr id="3" name="Subtitle 2"/>
          <p:cNvSpPr>
            <a:spLocks noGrp="1"/>
          </p:cNvSpPr>
          <p:nvPr>
            <p:ph type="subTitle" idx="1"/>
          </p:nvPr>
        </p:nvSpPr>
        <p:spPr>
          <a:xfrm>
            <a:off x="1523603" y="3602038"/>
            <a:ext cx="9141619" cy="1655762"/>
          </a:xfrm>
        </p:spPr>
        <p:txBody>
          <a:bodyPr/>
          <a:lstStyle>
            <a:lvl1pPr marL="0" indent="0" algn="ctr">
              <a:buNone/>
              <a:defRPr sz="2399"/>
            </a:lvl1pPr>
            <a:lvl2pPr marL="457063" indent="0" algn="ctr">
              <a:buNone/>
              <a:defRPr sz="1999"/>
            </a:lvl2pPr>
            <a:lvl3pPr marL="914126" indent="0" algn="ctr">
              <a:buNone/>
              <a:defRPr sz="1799"/>
            </a:lvl3pPr>
            <a:lvl4pPr marL="1371189" indent="0" algn="ctr">
              <a:buNone/>
              <a:defRPr sz="1600"/>
            </a:lvl4pPr>
            <a:lvl5pPr marL="1828251" indent="0" algn="ctr">
              <a:buNone/>
              <a:defRPr sz="1600"/>
            </a:lvl5pPr>
            <a:lvl6pPr marL="2285314" indent="0" algn="ctr">
              <a:buNone/>
              <a:defRPr sz="1600"/>
            </a:lvl6pPr>
            <a:lvl7pPr marL="2742377" indent="0" algn="ctr">
              <a:buNone/>
              <a:defRPr sz="1600"/>
            </a:lvl7pPr>
            <a:lvl8pPr marL="3199440" indent="0" algn="ctr">
              <a:buNone/>
              <a:defRPr sz="1600"/>
            </a:lvl8pPr>
            <a:lvl9pPr marL="3656503"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4630D1D-EC81-4D12-BBAE-7AD5C46FE905}" type="datetimeFigureOut">
              <a:rPr lang="en-US" smtClean="0">
                <a:solidFill>
                  <a:srgbClr val="000000">
                    <a:tint val="75000"/>
                  </a:srgbClr>
                </a:solidFill>
              </a:rPr>
              <a:pPr/>
              <a:t>6/12/2015</a:t>
            </a:fld>
            <a:endParaRPr lang="en-US">
              <a:solidFill>
                <a:srgbClr val="000000">
                  <a:tint val="75000"/>
                </a:srgbClr>
              </a:solidFill>
            </a:endParaRPr>
          </a:p>
        </p:txBody>
      </p:sp>
      <p:sp>
        <p:nvSpPr>
          <p:cNvPr id="5" name="Footer Placeholder 4"/>
          <p:cNvSpPr>
            <a:spLocks noGrp="1"/>
          </p:cNvSpPr>
          <p:nvPr>
            <p:ph type="ftr" sz="quarter" idx="11"/>
          </p:nvPr>
        </p:nvSpPr>
        <p:spPr/>
        <p:txBody>
          <a:bodyPr/>
          <a:lstStyle/>
          <a:p>
            <a:endParaRPr lang="en-US">
              <a:solidFill>
                <a:srgbClr val="000000">
                  <a:tint val="75000"/>
                </a:srgbClr>
              </a:solidFill>
            </a:endParaRPr>
          </a:p>
        </p:txBody>
      </p:sp>
      <p:sp>
        <p:nvSpPr>
          <p:cNvPr id="6" name="Slide Number Placeholder 5"/>
          <p:cNvSpPr>
            <a:spLocks noGrp="1"/>
          </p:cNvSpPr>
          <p:nvPr>
            <p:ph type="sldNum" sz="quarter" idx="12"/>
          </p:nvPr>
        </p:nvSpPr>
        <p:spPr/>
        <p:txBody>
          <a:bodyPr/>
          <a:lstStyle/>
          <a:p>
            <a:fld id="{E1CC4C9C-B29E-4E68-9F89-CA7A1621DE94}" type="slidenum">
              <a:rPr lang="en-US" smtClean="0">
                <a:solidFill>
                  <a:srgbClr val="000000">
                    <a:tint val="75000"/>
                  </a:srgbClr>
                </a:solidFill>
              </a:rPr>
              <a:pPr/>
              <a:t>‹#›</a:t>
            </a:fld>
            <a:endParaRPr lang="en-US">
              <a:solidFill>
                <a:srgbClr val="000000">
                  <a:tint val="75000"/>
                </a:srgbClr>
              </a:solidFill>
            </a:endParaRPr>
          </a:p>
        </p:txBody>
      </p:sp>
    </p:spTree>
    <p:extLst>
      <p:ext uri="{BB962C8B-B14F-4D97-AF65-F5344CB8AC3E}">
        <p14:creationId xmlns:p14="http://schemas.microsoft.com/office/powerpoint/2010/main" val="257369905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4630D1D-EC81-4D12-BBAE-7AD5C46FE905}" type="datetimeFigureOut">
              <a:rPr lang="en-US" smtClean="0">
                <a:solidFill>
                  <a:srgbClr val="000000">
                    <a:tint val="75000"/>
                  </a:srgbClr>
                </a:solidFill>
              </a:rPr>
              <a:pPr/>
              <a:t>6/12/2015</a:t>
            </a:fld>
            <a:endParaRPr lang="en-US">
              <a:solidFill>
                <a:srgbClr val="000000">
                  <a:tint val="75000"/>
                </a:srgbClr>
              </a:solidFill>
            </a:endParaRPr>
          </a:p>
        </p:txBody>
      </p:sp>
      <p:sp>
        <p:nvSpPr>
          <p:cNvPr id="5" name="Footer Placeholder 4"/>
          <p:cNvSpPr>
            <a:spLocks noGrp="1"/>
          </p:cNvSpPr>
          <p:nvPr>
            <p:ph type="ftr" sz="quarter" idx="11"/>
          </p:nvPr>
        </p:nvSpPr>
        <p:spPr/>
        <p:txBody>
          <a:bodyPr/>
          <a:lstStyle/>
          <a:p>
            <a:endParaRPr lang="en-US">
              <a:solidFill>
                <a:srgbClr val="000000">
                  <a:tint val="75000"/>
                </a:srgbClr>
              </a:solidFill>
            </a:endParaRPr>
          </a:p>
        </p:txBody>
      </p:sp>
      <p:sp>
        <p:nvSpPr>
          <p:cNvPr id="6" name="Slide Number Placeholder 5"/>
          <p:cNvSpPr>
            <a:spLocks noGrp="1"/>
          </p:cNvSpPr>
          <p:nvPr>
            <p:ph type="sldNum" sz="quarter" idx="12"/>
          </p:nvPr>
        </p:nvSpPr>
        <p:spPr/>
        <p:txBody>
          <a:bodyPr/>
          <a:lstStyle/>
          <a:p>
            <a:fld id="{E1CC4C9C-B29E-4E68-9F89-CA7A1621DE94}" type="slidenum">
              <a:rPr lang="en-US" smtClean="0">
                <a:solidFill>
                  <a:srgbClr val="000000">
                    <a:tint val="75000"/>
                  </a:srgbClr>
                </a:solidFill>
              </a:rPr>
              <a:pPr/>
              <a:t>‹#›</a:t>
            </a:fld>
            <a:endParaRPr lang="en-US">
              <a:solidFill>
                <a:srgbClr val="000000">
                  <a:tint val="75000"/>
                </a:srgbClr>
              </a:solidFill>
            </a:endParaRPr>
          </a:p>
        </p:txBody>
      </p:sp>
    </p:spTree>
    <p:extLst>
      <p:ext uri="{BB962C8B-B14F-4D97-AF65-F5344CB8AC3E}">
        <p14:creationId xmlns:p14="http://schemas.microsoft.com/office/powerpoint/2010/main" val="12795397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633" y="1709739"/>
            <a:ext cx="10512862" cy="2852737"/>
          </a:xfrm>
        </p:spPr>
        <p:txBody>
          <a:bodyPr anchor="b"/>
          <a:lstStyle>
            <a:lvl1pPr>
              <a:defRPr sz="5998"/>
            </a:lvl1pPr>
          </a:lstStyle>
          <a:p>
            <a:r>
              <a:rPr lang="en-US" smtClean="0"/>
              <a:t>Click to edit Master title style</a:t>
            </a:r>
            <a:endParaRPr lang="en-US"/>
          </a:p>
        </p:txBody>
      </p:sp>
      <p:sp>
        <p:nvSpPr>
          <p:cNvPr id="3" name="Text Placeholder 2"/>
          <p:cNvSpPr>
            <a:spLocks noGrp="1"/>
          </p:cNvSpPr>
          <p:nvPr>
            <p:ph type="body" idx="1"/>
          </p:nvPr>
        </p:nvSpPr>
        <p:spPr>
          <a:xfrm>
            <a:off x="831633" y="4589464"/>
            <a:ext cx="10512862" cy="1500187"/>
          </a:xfrm>
        </p:spPr>
        <p:txBody>
          <a:bodyPr/>
          <a:lstStyle>
            <a:lvl1pPr marL="0" indent="0">
              <a:buNone/>
              <a:defRPr sz="2399">
                <a:solidFill>
                  <a:schemeClr val="tx1">
                    <a:tint val="75000"/>
                  </a:schemeClr>
                </a:solidFill>
              </a:defRPr>
            </a:lvl1pPr>
            <a:lvl2pPr marL="457063" indent="0">
              <a:buNone/>
              <a:defRPr sz="1999">
                <a:solidFill>
                  <a:schemeClr val="tx1">
                    <a:tint val="75000"/>
                  </a:schemeClr>
                </a:solidFill>
              </a:defRPr>
            </a:lvl2pPr>
            <a:lvl3pPr marL="914126" indent="0">
              <a:buNone/>
              <a:defRPr sz="1799">
                <a:solidFill>
                  <a:schemeClr val="tx1">
                    <a:tint val="75000"/>
                  </a:schemeClr>
                </a:solidFill>
              </a:defRPr>
            </a:lvl3pPr>
            <a:lvl4pPr marL="1371189" indent="0">
              <a:buNone/>
              <a:defRPr sz="1600">
                <a:solidFill>
                  <a:schemeClr val="tx1">
                    <a:tint val="75000"/>
                  </a:schemeClr>
                </a:solidFill>
              </a:defRPr>
            </a:lvl4pPr>
            <a:lvl5pPr marL="1828251" indent="0">
              <a:buNone/>
              <a:defRPr sz="1600">
                <a:solidFill>
                  <a:schemeClr val="tx1">
                    <a:tint val="75000"/>
                  </a:schemeClr>
                </a:solidFill>
              </a:defRPr>
            </a:lvl5pPr>
            <a:lvl6pPr marL="2285314" indent="0">
              <a:buNone/>
              <a:defRPr sz="1600">
                <a:solidFill>
                  <a:schemeClr val="tx1">
                    <a:tint val="75000"/>
                  </a:schemeClr>
                </a:solidFill>
              </a:defRPr>
            </a:lvl6pPr>
            <a:lvl7pPr marL="2742377" indent="0">
              <a:buNone/>
              <a:defRPr sz="1600">
                <a:solidFill>
                  <a:schemeClr val="tx1">
                    <a:tint val="75000"/>
                  </a:schemeClr>
                </a:solidFill>
              </a:defRPr>
            </a:lvl7pPr>
            <a:lvl8pPr marL="3199440" indent="0">
              <a:buNone/>
              <a:defRPr sz="1600">
                <a:solidFill>
                  <a:schemeClr val="tx1">
                    <a:tint val="75000"/>
                  </a:schemeClr>
                </a:solidFill>
              </a:defRPr>
            </a:lvl8pPr>
            <a:lvl9pPr marL="3656503"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4630D1D-EC81-4D12-BBAE-7AD5C46FE905}" type="datetimeFigureOut">
              <a:rPr lang="en-US" smtClean="0">
                <a:solidFill>
                  <a:srgbClr val="000000">
                    <a:tint val="75000"/>
                  </a:srgbClr>
                </a:solidFill>
              </a:rPr>
              <a:pPr/>
              <a:t>6/12/2015</a:t>
            </a:fld>
            <a:endParaRPr lang="en-US">
              <a:solidFill>
                <a:srgbClr val="000000">
                  <a:tint val="75000"/>
                </a:srgbClr>
              </a:solidFill>
            </a:endParaRPr>
          </a:p>
        </p:txBody>
      </p:sp>
      <p:sp>
        <p:nvSpPr>
          <p:cNvPr id="5" name="Footer Placeholder 4"/>
          <p:cNvSpPr>
            <a:spLocks noGrp="1"/>
          </p:cNvSpPr>
          <p:nvPr>
            <p:ph type="ftr" sz="quarter" idx="11"/>
          </p:nvPr>
        </p:nvSpPr>
        <p:spPr/>
        <p:txBody>
          <a:bodyPr/>
          <a:lstStyle/>
          <a:p>
            <a:endParaRPr lang="en-US">
              <a:solidFill>
                <a:srgbClr val="000000">
                  <a:tint val="75000"/>
                </a:srgbClr>
              </a:solidFill>
            </a:endParaRPr>
          </a:p>
        </p:txBody>
      </p:sp>
      <p:sp>
        <p:nvSpPr>
          <p:cNvPr id="6" name="Slide Number Placeholder 5"/>
          <p:cNvSpPr>
            <a:spLocks noGrp="1"/>
          </p:cNvSpPr>
          <p:nvPr>
            <p:ph type="sldNum" sz="quarter" idx="12"/>
          </p:nvPr>
        </p:nvSpPr>
        <p:spPr/>
        <p:txBody>
          <a:bodyPr/>
          <a:lstStyle/>
          <a:p>
            <a:fld id="{E1CC4C9C-B29E-4E68-9F89-CA7A1621DE94}" type="slidenum">
              <a:rPr lang="en-US" smtClean="0">
                <a:solidFill>
                  <a:srgbClr val="000000">
                    <a:tint val="75000"/>
                  </a:srgbClr>
                </a:solidFill>
              </a:rPr>
              <a:pPr/>
              <a:t>‹#›</a:t>
            </a:fld>
            <a:endParaRPr lang="en-US">
              <a:solidFill>
                <a:srgbClr val="000000">
                  <a:tint val="75000"/>
                </a:srgbClr>
              </a:solidFill>
            </a:endParaRPr>
          </a:p>
        </p:txBody>
      </p:sp>
    </p:spTree>
    <p:extLst>
      <p:ext uri="{BB962C8B-B14F-4D97-AF65-F5344CB8AC3E}">
        <p14:creationId xmlns:p14="http://schemas.microsoft.com/office/powerpoint/2010/main" val="401129826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7982" y="1825625"/>
            <a:ext cx="5180251"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0592" y="1825625"/>
            <a:ext cx="5180251"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4630D1D-EC81-4D12-BBAE-7AD5C46FE905}" type="datetimeFigureOut">
              <a:rPr lang="en-US" smtClean="0">
                <a:solidFill>
                  <a:srgbClr val="000000">
                    <a:tint val="75000"/>
                  </a:srgbClr>
                </a:solidFill>
              </a:rPr>
              <a:pPr/>
              <a:t>6/12/2015</a:t>
            </a:fld>
            <a:endParaRPr lang="en-US">
              <a:solidFill>
                <a:srgbClr val="000000">
                  <a:tint val="75000"/>
                </a:srgbClr>
              </a:solidFill>
            </a:endParaRPr>
          </a:p>
        </p:txBody>
      </p:sp>
      <p:sp>
        <p:nvSpPr>
          <p:cNvPr id="6" name="Footer Placeholder 5"/>
          <p:cNvSpPr>
            <a:spLocks noGrp="1"/>
          </p:cNvSpPr>
          <p:nvPr>
            <p:ph type="ftr" sz="quarter" idx="11"/>
          </p:nvPr>
        </p:nvSpPr>
        <p:spPr/>
        <p:txBody>
          <a:bodyPr/>
          <a:lstStyle/>
          <a:p>
            <a:endParaRPr lang="en-US">
              <a:solidFill>
                <a:srgbClr val="000000">
                  <a:tint val="75000"/>
                </a:srgbClr>
              </a:solidFill>
            </a:endParaRPr>
          </a:p>
        </p:txBody>
      </p:sp>
      <p:sp>
        <p:nvSpPr>
          <p:cNvPr id="7" name="Slide Number Placeholder 6"/>
          <p:cNvSpPr>
            <a:spLocks noGrp="1"/>
          </p:cNvSpPr>
          <p:nvPr>
            <p:ph type="sldNum" sz="quarter" idx="12"/>
          </p:nvPr>
        </p:nvSpPr>
        <p:spPr/>
        <p:txBody>
          <a:bodyPr/>
          <a:lstStyle/>
          <a:p>
            <a:fld id="{E1CC4C9C-B29E-4E68-9F89-CA7A1621DE94}" type="slidenum">
              <a:rPr lang="en-US" smtClean="0">
                <a:solidFill>
                  <a:srgbClr val="000000">
                    <a:tint val="75000"/>
                  </a:srgbClr>
                </a:solidFill>
              </a:rPr>
              <a:pPr/>
              <a:t>‹#›</a:t>
            </a:fld>
            <a:endParaRPr lang="en-US">
              <a:solidFill>
                <a:srgbClr val="000000">
                  <a:tint val="75000"/>
                </a:srgbClr>
              </a:solidFill>
            </a:endParaRPr>
          </a:p>
        </p:txBody>
      </p:sp>
    </p:spTree>
    <p:extLst>
      <p:ext uri="{BB962C8B-B14F-4D97-AF65-F5344CB8AC3E}">
        <p14:creationId xmlns:p14="http://schemas.microsoft.com/office/powerpoint/2010/main" val="341251594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569" y="365126"/>
            <a:ext cx="10512862"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570" y="1681163"/>
            <a:ext cx="5156444" cy="823912"/>
          </a:xfrm>
        </p:spPr>
        <p:txBody>
          <a:bodyPr anchor="b"/>
          <a:lstStyle>
            <a:lvl1pPr marL="0" indent="0">
              <a:buNone/>
              <a:defRPr sz="2399" b="1"/>
            </a:lvl1pPr>
            <a:lvl2pPr marL="457063" indent="0">
              <a:buNone/>
              <a:defRPr sz="1999" b="1"/>
            </a:lvl2pPr>
            <a:lvl3pPr marL="914126" indent="0">
              <a:buNone/>
              <a:defRPr sz="1799" b="1"/>
            </a:lvl3pPr>
            <a:lvl4pPr marL="1371189" indent="0">
              <a:buNone/>
              <a:defRPr sz="1600" b="1"/>
            </a:lvl4pPr>
            <a:lvl5pPr marL="1828251" indent="0">
              <a:buNone/>
              <a:defRPr sz="1600" b="1"/>
            </a:lvl5pPr>
            <a:lvl6pPr marL="2285314" indent="0">
              <a:buNone/>
              <a:defRPr sz="1600" b="1"/>
            </a:lvl6pPr>
            <a:lvl7pPr marL="2742377" indent="0">
              <a:buNone/>
              <a:defRPr sz="1600" b="1"/>
            </a:lvl7pPr>
            <a:lvl8pPr marL="3199440" indent="0">
              <a:buNone/>
              <a:defRPr sz="1600" b="1"/>
            </a:lvl8pPr>
            <a:lvl9pPr marL="3656503"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570" y="2505075"/>
            <a:ext cx="5156444"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0593" y="1681163"/>
            <a:ext cx="5181838" cy="823912"/>
          </a:xfrm>
        </p:spPr>
        <p:txBody>
          <a:bodyPr anchor="b"/>
          <a:lstStyle>
            <a:lvl1pPr marL="0" indent="0">
              <a:buNone/>
              <a:defRPr sz="2399" b="1"/>
            </a:lvl1pPr>
            <a:lvl2pPr marL="457063" indent="0">
              <a:buNone/>
              <a:defRPr sz="1999" b="1"/>
            </a:lvl2pPr>
            <a:lvl3pPr marL="914126" indent="0">
              <a:buNone/>
              <a:defRPr sz="1799" b="1"/>
            </a:lvl3pPr>
            <a:lvl4pPr marL="1371189" indent="0">
              <a:buNone/>
              <a:defRPr sz="1600" b="1"/>
            </a:lvl4pPr>
            <a:lvl5pPr marL="1828251" indent="0">
              <a:buNone/>
              <a:defRPr sz="1600" b="1"/>
            </a:lvl5pPr>
            <a:lvl6pPr marL="2285314" indent="0">
              <a:buNone/>
              <a:defRPr sz="1600" b="1"/>
            </a:lvl6pPr>
            <a:lvl7pPr marL="2742377" indent="0">
              <a:buNone/>
              <a:defRPr sz="1600" b="1"/>
            </a:lvl7pPr>
            <a:lvl8pPr marL="3199440" indent="0">
              <a:buNone/>
              <a:defRPr sz="1600" b="1"/>
            </a:lvl8pPr>
            <a:lvl9pPr marL="3656503"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0593" y="2505075"/>
            <a:ext cx="518183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4630D1D-EC81-4D12-BBAE-7AD5C46FE905}" type="datetimeFigureOut">
              <a:rPr lang="en-US" smtClean="0">
                <a:solidFill>
                  <a:srgbClr val="000000">
                    <a:tint val="75000"/>
                  </a:srgbClr>
                </a:solidFill>
              </a:rPr>
              <a:pPr/>
              <a:t>6/12/2015</a:t>
            </a:fld>
            <a:endParaRPr lang="en-US">
              <a:solidFill>
                <a:srgbClr val="000000">
                  <a:tint val="75000"/>
                </a:srgbClr>
              </a:solidFill>
            </a:endParaRPr>
          </a:p>
        </p:txBody>
      </p:sp>
      <p:sp>
        <p:nvSpPr>
          <p:cNvPr id="8" name="Footer Placeholder 7"/>
          <p:cNvSpPr>
            <a:spLocks noGrp="1"/>
          </p:cNvSpPr>
          <p:nvPr>
            <p:ph type="ftr" sz="quarter" idx="11"/>
          </p:nvPr>
        </p:nvSpPr>
        <p:spPr/>
        <p:txBody>
          <a:bodyPr/>
          <a:lstStyle/>
          <a:p>
            <a:endParaRPr lang="en-US">
              <a:solidFill>
                <a:srgbClr val="000000">
                  <a:tint val="75000"/>
                </a:srgbClr>
              </a:solidFill>
            </a:endParaRPr>
          </a:p>
        </p:txBody>
      </p:sp>
      <p:sp>
        <p:nvSpPr>
          <p:cNvPr id="9" name="Slide Number Placeholder 8"/>
          <p:cNvSpPr>
            <a:spLocks noGrp="1"/>
          </p:cNvSpPr>
          <p:nvPr>
            <p:ph type="sldNum" sz="quarter" idx="12"/>
          </p:nvPr>
        </p:nvSpPr>
        <p:spPr/>
        <p:txBody>
          <a:bodyPr/>
          <a:lstStyle/>
          <a:p>
            <a:fld id="{E1CC4C9C-B29E-4E68-9F89-CA7A1621DE94}" type="slidenum">
              <a:rPr lang="en-US" smtClean="0">
                <a:solidFill>
                  <a:srgbClr val="000000">
                    <a:tint val="75000"/>
                  </a:srgbClr>
                </a:solidFill>
              </a:rPr>
              <a:pPr/>
              <a:t>‹#›</a:t>
            </a:fld>
            <a:endParaRPr lang="en-US">
              <a:solidFill>
                <a:srgbClr val="000000">
                  <a:tint val="75000"/>
                </a:srgbClr>
              </a:solidFill>
            </a:endParaRPr>
          </a:p>
        </p:txBody>
      </p:sp>
    </p:spTree>
    <p:extLst>
      <p:ext uri="{BB962C8B-B14F-4D97-AF65-F5344CB8AC3E}">
        <p14:creationId xmlns:p14="http://schemas.microsoft.com/office/powerpoint/2010/main" val="21239285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cSld name="Title Only">
    <p:spTree>
      <p:nvGrpSpPr>
        <p:cNvPr id="1" name=""/>
        <p:cNvGrpSpPr/>
        <p:nvPr/>
      </p:nvGrpSpPr>
      <p:grpSpPr>
        <a:xfrm>
          <a:off x="0" y="0"/>
          <a:ext cx="0" cy="0"/>
          <a:chOff x="0" y="0"/>
          <a:chExt cx="0" cy="0"/>
        </a:xfrm>
      </p:grpSpPr>
      <p:sp>
        <p:nvSpPr>
          <p:cNvPr id="2" name="Title 1"/>
          <p:cNvSpPr>
            <a:spLocks noGrp="1"/>
          </p:cNvSpPr>
          <p:nvPr>
            <p:ph type="title"/>
          </p:nvPr>
        </p:nvSpPr>
        <p:spPr>
          <a:prstGeom prst="rect">
            <a:avLst/>
          </a:prstGeom>
          <a:ln>
            <a:headEnd type="none"/>
            <a:tailEnd type="none"/>
          </a:ln>
        </p:spPr>
        <p:txBody>
          <a:bodyPr wrap="square"/>
          <a:lstStyle/>
          <a:p>
            <a:r>
              <a:rPr lang="en-US" dirty="0"/>
              <a:t>Click to edit Master title style</a:t>
            </a:r>
          </a:p>
        </p:txBody>
      </p:sp>
      <p:sp>
        <p:nvSpPr>
          <p:cNvPr id="3" name="Date Placeholder 2"/>
          <p:cNvSpPr>
            <a:spLocks noGrp="1"/>
          </p:cNvSpPr>
          <p:nvPr>
            <p:ph type="dt" sz="half" idx="10"/>
          </p:nvPr>
        </p:nvSpPr>
        <p:spPr>
          <a:prstGeom prst="rect">
            <a:avLst/>
          </a:prstGeom>
          <a:ln>
            <a:headEnd type="none"/>
            <a:tailEnd type="none"/>
          </a:ln>
        </p:spPr>
        <p:txBody>
          <a:bodyPr wrap="square"/>
          <a:lstStyle/>
          <a:p>
            <a:fld id="{D4630D1D-EC81-4D12-BBAE-7AD5C46FE905}" type="datetimeFigureOut">
              <a:rPr lang="en-US">
                <a:solidFill>
                  <a:srgbClr val="000000">
                    <a:tint val="75000"/>
                  </a:srgbClr>
                </a:solidFill>
              </a:rPr>
              <a:pPr/>
              <a:t>6/12/2015</a:t>
            </a:fld>
            <a:endParaRPr lang="en-US">
              <a:solidFill>
                <a:srgbClr val="000000">
                  <a:tint val="75000"/>
                </a:srgbClr>
              </a:solidFill>
            </a:endParaRPr>
          </a:p>
        </p:txBody>
      </p:sp>
      <p:sp>
        <p:nvSpPr>
          <p:cNvPr id="4" name="Footer Placeholder 3"/>
          <p:cNvSpPr>
            <a:spLocks noGrp="1"/>
          </p:cNvSpPr>
          <p:nvPr>
            <p:ph type="ftr" sz="quarter" idx="11"/>
          </p:nvPr>
        </p:nvSpPr>
        <p:spPr>
          <a:prstGeom prst="rect">
            <a:avLst/>
          </a:prstGeom>
          <a:ln>
            <a:headEnd type="none"/>
            <a:tailEnd type="none"/>
          </a:ln>
        </p:spPr>
        <p:txBody>
          <a:bodyPr wrap="square"/>
          <a:lstStyle/>
          <a:p>
            <a:endParaRPr lang="en-US">
              <a:solidFill>
                <a:srgbClr val="000000">
                  <a:tint val="75000"/>
                </a:srgbClr>
              </a:solidFill>
            </a:endParaRPr>
          </a:p>
        </p:txBody>
      </p:sp>
      <p:sp>
        <p:nvSpPr>
          <p:cNvPr id="5" name="Slide Number Placeholder 4"/>
          <p:cNvSpPr>
            <a:spLocks noGrp="1"/>
          </p:cNvSpPr>
          <p:nvPr>
            <p:ph type="sldNum" sz="quarter" idx="12"/>
          </p:nvPr>
        </p:nvSpPr>
        <p:spPr>
          <a:prstGeom prst="rect">
            <a:avLst/>
          </a:prstGeom>
          <a:ln>
            <a:headEnd type="none"/>
            <a:tailEnd type="none"/>
          </a:ln>
        </p:spPr>
        <p:txBody>
          <a:bodyPr wrap="square"/>
          <a:lstStyle/>
          <a:p>
            <a:fld id="{E1CC4C9C-B29E-4E68-9F89-CA7A1621DE94}" type="slidenum">
              <a:rPr lang="en-US">
                <a:solidFill>
                  <a:srgbClr val="000000">
                    <a:tint val="75000"/>
                  </a:srgbClr>
                </a:solidFill>
              </a:rPr>
              <a:pPr/>
              <a:t>‹#›</a:t>
            </a:fld>
            <a:endParaRPr lang="en-US">
              <a:solidFill>
                <a:srgbClr val="000000">
                  <a:tint val="75000"/>
                </a:srgbClr>
              </a:solidFill>
            </a:endParaRPr>
          </a:p>
        </p:txBody>
      </p:sp>
    </p:spTree>
    <p:extLst>
      <p:ext uri="{BB962C8B-B14F-4D97-AF65-F5344CB8AC3E}">
        <p14:creationId xmlns:p14="http://schemas.microsoft.com/office/powerpoint/2010/main" val="114859917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4630D1D-EC81-4D12-BBAE-7AD5C46FE905}" type="datetimeFigureOut">
              <a:rPr lang="en-US" smtClean="0">
                <a:solidFill>
                  <a:srgbClr val="000000">
                    <a:tint val="75000"/>
                  </a:srgbClr>
                </a:solidFill>
              </a:rPr>
              <a:pPr/>
              <a:t>6/12/2015</a:t>
            </a:fld>
            <a:endParaRPr lang="en-US">
              <a:solidFill>
                <a:srgbClr val="000000">
                  <a:tint val="75000"/>
                </a:srgbClr>
              </a:solidFill>
            </a:endParaRPr>
          </a:p>
        </p:txBody>
      </p:sp>
      <p:sp>
        <p:nvSpPr>
          <p:cNvPr id="3" name="Footer Placeholder 2"/>
          <p:cNvSpPr>
            <a:spLocks noGrp="1"/>
          </p:cNvSpPr>
          <p:nvPr>
            <p:ph type="ftr" sz="quarter" idx="11"/>
          </p:nvPr>
        </p:nvSpPr>
        <p:spPr/>
        <p:txBody>
          <a:bodyPr/>
          <a:lstStyle/>
          <a:p>
            <a:endParaRPr lang="en-US">
              <a:solidFill>
                <a:srgbClr val="000000">
                  <a:tint val="75000"/>
                </a:srgbClr>
              </a:solidFill>
            </a:endParaRPr>
          </a:p>
        </p:txBody>
      </p:sp>
      <p:sp>
        <p:nvSpPr>
          <p:cNvPr id="4" name="Slide Number Placeholder 3"/>
          <p:cNvSpPr>
            <a:spLocks noGrp="1"/>
          </p:cNvSpPr>
          <p:nvPr>
            <p:ph type="sldNum" sz="quarter" idx="12"/>
          </p:nvPr>
        </p:nvSpPr>
        <p:spPr/>
        <p:txBody>
          <a:bodyPr/>
          <a:lstStyle/>
          <a:p>
            <a:fld id="{E1CC4C9C-B29E-4E68-9F89-CA7A1621DE94}" type="slidenum">
              <a:rPr lang="en-US" smtClean="0">
                <a:solidFill>
                  <a:srgbClr val="000000">
                    <a:tint val="75000"/>
                  </a:srgbClr>
                </a:solidFill>
              </a:rPr>
              <a:pPr/>
              <a:t>‹#›</a:t>
            </a:fld>
            <a:endParaRPr lang="en-US">
              <a:solidFill>
                <a:srgbClr val="000000">
                  <a:tint val="75000"/>
                </a:srgbClr>
              </a:solidFill>
            </a:endParaRPr>
          </a:p>
        </p:txBody>
      </p:sp>
    </p:spTree>
    <p:extLst>
      <p:ext uri="{BB962C8B-B14F-4D97-AF65-F5344CB8AC3E}">
        <p14:creationId xmlns:p14="http://schemas.microsoft.com/office/powerpoint/2010/main" val="299310476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570" y="457200"/>
            <a:ext cx="3931213" cy="1600200"/>
          </a:xfrm>
        </p:spPr>
        <p:txBody>
          <a:bodyPr anchor="b"/>
          <a:lstStyle>
            <a:lvl1pPr>
              <a:defRPr sz="3199"/>
            </a:lvl1pPr>
          </a:lstStyle>
          <a:p>
            <a:r>
              <a:rPr lang="en-US" smtClean="0"/>
              <a:t>Click to edit Master title style</a:t>
            </a:r>
            <a:endParaRPr lang="en-US"/>
          </a:p>
        </p:txBody>
      </p:sp>
      <p:sp>
        <p:nvSpPr>
          <p:cNvPr id="3" name="Content Placeholder 2"/>
          <p:cNvSpPr>
            <a:spLocks noGrp="1"/>
          </p:cNvSpPr>
          <p:nvPr>
            <p:ph idx="1"/>
          </p:nvPr>
        </p:nvSpPr>
        <p:spPr>
          <a:xfrm>
            <a:off x="5181838" y="987426"/>
            <a:ext cx="6170593" cy="4873625"/>
          </a:xfrm>
        </p:spPr>
        <p:txBody>
          <a:bodyPr/>
          <a:lstStyle>
            <a:lvl1pPr>
              <a:defRPr sz="3199"/>
            </a:lvl1pPr>
            <a:lvl2pPr>
              <a:defRPr sz="2799"/>
            </a:lvl2pPr>
            <a:lvl3pPr>
              <a:defRPr sz="2399"/>
            </a:lvl3pPr>
            <a:lvl4pPr>
              <a:defRPr sz="1999"/>
            </a:lvl4pPr>
            <a:lvl5pPr>
              <a:defRPr sz="1999"/>
            </a:lvl5pPr>
            <a:lvl6pPr>
              <a:defRPr sz="1999"/>
            </a:lvl6pPr>
            <a:lvl7pPr>
              <a:defRPr sz="1999"/>
            </a:lvl7pPr>
            <a:lvl8pPr>
              <a:defRPr sz="1999"/>
            </a:lvl8pPr>
            <a:lvl9pPr>
              <a:defRPr sz="1999"/>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570" y="2057400"/>
            <a:ext cx="3931213" cy="3811588"/>
          </a:xfrm>
        </p:spPr>
        <p:txBody>
          <a:bodyPr/>
          <a:lstStyle>
            <a:lvl1pPr marL="0" indent="0">
              <a:buNone/>
              <a:defRPr sz="16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4630D1D-EC81-4D12-BBAE-7AD5C46FE905}" type="datetimeFigureOut">
              <a:rPr lang="en-US" smtClean="0">
                <a:solidFill>
                  <a:srgbClr val="000000">
                    <a:tint val="75000"/>
                  </a:srgbClr>
                </a:solidFill>
              </a:rPr>
              <a:pPr/>
              <a:t>6/12/2015</a:t>
            </a:fld>
            <a:endParaRPr lang="en-US">
              <a:solidFill>
                <a:srgbClr val="000000">
                  <a:tint val="75000"/>
                </a:srgbClr>
              </a:solidFill>
            </a:endParaRPr>
          </a:p>
        </p:txBody>
      </p:sp>
      <p:sp>
        <p:nvSpPr>
          <p:cNvPr id="6" name="Footer Placeholder 5"/>
          <p:cNvSpPr>
            <a:spLocks noGrp="1"/>
          </p:cNvSpPr>
          <p:nvPr>
            <p:ph type="ftr" sz="quarter" idx="11"/>
          </p:nvPr>
        </p:nvSpPr>
        <p:spPr/>
        <p:txBody>
          <a:bodyPr/>
          <a:lstStyle/>
          <a:p>
            <a:endParaRPr lang="en-US">
              <a:solidFill>
                <a:srgbClr val="000000">
                  <a:tint val="75000"/>
                </a:srgbClr>
              </a:solidFill>
            </a:endParaRPr>
          </a:p>
        </p:txBody>
      </p:sp>
      <p:sp>
        <p:nvSpPr>
          <p:cNvPr id="7" name="Slide Number Placeholder 6"/>
          <p:cNvSpPr>
            <a:spLocks noGrp="1"/>
          </p:cNvSpPr>
          <p:nvPr>
            <p:ph type="sldNum" sz="quarter" idx="12"/>
          </p:nvPr>
        </p:nvSpPr>
        <p:spPr/>
        <p:txBody>
          <a:bodyPr/>
          <a:lstStyle/>
          <a:p>
            <a:fld id="{E1CC4C9C-B29E-4E68-9F89-CA7A1621DE94}" type="slidenum">
              <a:rPr lang="en-US" smtClean="0">
                <a:solidFill>
                  <a:srgbClr val="000000">
                    <a:tint val="75000"/>
                  </a:srgbClr>
                </a:solidFill>
              </a:rPr>
              <a:pPr/>
              <a:t>‹#›</a:t>
            </a:fld>
            <a:endParaRPr lang="en-US">
              <a:solidFill>
                <a:srgbClr val="000000">
                  <a:tint val="75000"/>
                </a:srgbClr>
              </a:solidFill>
            </a:endParaRPr>
          </a:p>
        </p:txBody>
      </p:sp>
    </p:spTree>
    <p:extLst>
      <p:ext uri="{BB962C8B-B14F-4D97-AF65-F5344CB8AC3E}">
        <p14:creationId xmlns:p14="http://schemas.microsoft.com/office/powerpoint/2010/main" val="342717602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3F41C87-7AD9-4845-A077-840E4A0F3F06}" type="datetimeFigureOut">
              <a:rPr lang="en-US" smtClean="0"/>
              <a:t>6/12/2015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013F82-EE5E-44EE-A61D-E31C6657F26F}" type="slidenum">
              <a:rPr lang="en-US" smtClean="0"/>
              <a:t>‹#›</a:t>
            </a:fld>
            <a:endParaRPr lang="en-US"/>
          </a:p>
        </p:txBody>
      </p:sp>
    </p:spTree>
    <p:extLst>
      <p:ext uri="{BB962C8B-B14F-4D97-AF65-F5344CB8AC3E}">
        <p14:creationId xmlns:p14="http://schemas.microsoft.com/office/powerpoint/2010/main" val="127716079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570" y="457200"/>
            <a:ext cx="3931213" cy="1600200"/>
          </a:xfrm>
        </p:spPr>
        <p:txBody>
          <a:bodyPr anchor="b"/>
          <a:lstStyle>
            <a:lvl1pPr>
              <a:defRPr sz="3199"/>
            </a:lvl1pPr>
          </a:lstStyle>
          <a:p>
            <a:r>
              <a:rPr lang="en-US" smtClean="0"/>
              <a:t>Click to edit Master title style</a:t>
            </a:r>
            <a:endParaRPr lang="en-US"/>
          </a:p>
        </p:txBody>
      </p:sp>
      <p:sp>
        <p:nvSpPr>
          <p:cNvPr id="3" name="Picture Placeholder 2"/>
          <p:cNvSpPr>
            <a:spLocks noGrp="1"/>
          </p:cNvSpPr>
          <p:nvPr>
            <p:ph type="pic" idx="1"/>
          </p:nvPr>
        </p:nvSpPr>
        <p:spPr>
          <a:xfrm>
            <a:off x="5181838" y="987426"/>
            <a:ext cx="6170593" cy="4873625"/>
          </a:xfrm>
        </p:spPr>
        <p:txBody>
          <a:bodyPr/>
          <a:lstStyle>
            <a:lvl1pPr marL="0" indent="0">
              <a:buNone/>
              <a:defRPr sz="3199"/>
            </a:lvl1pPr>
            <a:lvl2pPr marL="457063" indent="0">
              <a:buNone/>
              <a:defRPr sz="2799"/>
            </a:lvl2pPr>
            <a:lvl3pPr marL="914126" indent="0">
              <a:buNone/>
              <a:defRPr sz="2399"/>
            </a:lvl3pPr>
            <a:lvl4pPr marL="1371189" indent="0">
              <a:buNone/>
              <a:defRPr sz="1999"/>
            </a:lvl4pPr>
            <a:lvl5pPr marL="1828251" indent="0">
              <a:buNone/>
              <a:defRPr sz="1999"/>
            </a:lvl5pPr>
            <a:lvl6pPr marL="2285314" indent="0">
              <a:buNone/>
              <a:defRPr sz="1999"/>
            </a:lvl6pPr>
            <a:lvl7pPr marL="2742377" indent="0">
              <a:buNone/>
              <a:defRPr sz="1999"/>
            </a:lvl7pPr>
            <a:lvl8pPr marL="3199440" indent="0">
              <a:buNone/>
              <a:defRPr sz="1999"/>
            </a:lvl8pPr>
            <a:lvl9pPr marL="3656503" indent="0">
              <a:buNone/>
              <a:defRPr sz="1999"/>
            </a:lvl9pPr>
          </a:lstStyle>
          <a:p>
            <a:endParaRPr lang="en-US"/>
          </a:p>
        </p:txBody>
      </p:sp>
      <p:sp>
        <p:nvSpPr>
          <p:cNvPr id="4" name="Text Placeholder 3"/>
          <p:cNvSpPr>
            <a:spLocks noGrp="1"/>
          </p:cNvSpPr>
          <p:nvPr>
            <p:ph type="body" sz="half" idx="2"/>
          </p:nvPr>
        </p:nvSpPr>
        <p:spPr>
          <a:xfrm>
            <a:off x="839570" y="2057400"/>
            <a:ext cx="3931213" cy="3811588"/>
          </a:xfrm>
        </p:spPr>
        <p:txBody>
          <a:bodyPr/>
          <a:lstStyle>
            <a:lvl1pPr marL="0" indent="0">
              <a:buNone/>
              <a:defRPr sz="16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4630D1D-EC81-4D12-BBAE-7AD5C46FE905}" type="datetimeFigureOut">
              <a:rPr lang="en-US" smtClean="0">
                <a:solidFill>
                  <a:srgbClr val="000000">
                    <a:tint val="75000"/>
                  </a:srgbClr>
                </a:solidFill>
              </a:rPr>
              <a:pPr/>
              <a:t>6/12/2015</a:t>
            </a:fld>
            <a:endParaRPr lang="en-US">
              <a:solidFill>
                <a:srgbClr val="000000">
                  <a:tint val="75000"/>
                </a:srgbClr>
              </a:solidFill>
            </a:endParaRPr>
          </a:p>
        </p:txBody>
      </p:sp>
      <p:sp>
        <p:nvSpPr>
          <p:cNvPr id="6" name="Footer Placeholder 5"/>
          <p:cNvSpPr>
            <a:spLocks noGrp="1"/>
          </p:cNvSpPr>
          <p:nvPr>
            <p:ph type="ftr" sz="quarter" idx="11"/>
          </p:nvPr>
        </p:nvSpPr>
        <p:spPr/>
        <p:txBody>
          <a:bodyPr/>
          <a:lstStyle/>
          <a:p>
            <a:endParaRPr lang="en-US">
              <a:solidFill>
                <a:srgbClr val="000000">
                  <a:tint val="75000"/>
                </a:srgbClr>
              </a:solidFill>
            </a:endParaRPr>
          </a:p>
        </p:txBody>
      </p:sp>
      <p:sp>
        <p:nvSpPr>
          <p:cNvPr id="7" name="Slide Number Placeholder 6"/>
          <p:cNvSpPr>
            <a:spLocks noGrp="1"/>
          </p:cNvSpPr>
          <p:nvPr>
            <p:ph type="sldNum" sz="quarter" idx="12"/>
          </p:nvPr>
        </p:nvSpPr>
        <p:spPr/>
        <p:txBody>
          <a:bodyPr/>
          <a:lstStyle/>
          <a:p>
            <a:fld id="{E1CC4C9C-B29E-4E68-9F89-CA7A1621DE94}" type="slidenum">
              <a:rPr lang="en-US" smtClean="0">
                <a:solidFill>
                  <a:srgbClr val="000000">
                    <a:tint val="75000"/>
                  </a:srgbClr>
                </a:solidFill>
              </a:rPr>
              <a:pPr/>
              <a:t>‹#›</a:t>
            </a:fld>
            <a:endParaRPr lang="en-US">
              <a:solidFill>
                <a:srgbClr val="000000">
                  <a:tint val="75000"/>
                </a:srgbClr>
              </a:solidFill>
            </a:endParaRPr>
          </a:p>
        </p:txBody>
      </p:sp>
    </p:spTree>
    <p:extLst>
      <p:ext uri="{BB962C8B-B14F-4D97-AF65-F5344CB8AC3E}">
        <p14:creationId xmlns:p14="http://schemas.microsoft.com/office/powerpoint/2010/main" val="2199047271"/>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4630D1D-EC81-4D12-BBAE-7AD5C46FE905}" type="datetimeFigureOut">
              <a:rPr lang="en-US" smtClean="0">
                <a:solidFill>
                  <a:srgbClr val="000000">
                    <a:tint val="75000"/>
                  </a:srgbClr>
                </a:solidFill>
              </a:rPr>
              <a:pPr/>
              <a:t>6/12/2015</a:t>
            </a:fld>
            <a:endParaRPr lang="en-US">
              <a:solidFill>
                <a:srgbClr val="000000">
                  <a:tint val="75000"/>
                </a:srgbClr>
              </a:solidFill>
            </a:endParaRPr>
          </a:p>
        </p:txBody>
      </p:sp>
      <p:sp>
        <p:nvSpPr>
          <p:cNvPr id="5" name="Footer Placeholder 4"/>
          <p:cNvSpPr>
            <a:spLocks noGrp="1"/>
          </p:cNvSpPr>
          <p:nvPr>
            <p:ph type="ftr" sz="quarter" idx="11"/>
          </p:nvPr>
        </p:nvSpPr>
        <p:spPr/>
        <p:txBody>
          <a:bodyPr/>
          <a:lstStyle/>
          <a:p>
            <a:endParaRPr lang="en-US">
              <a:solidFill>
                <a:srgbClr val="000000">
                  <a:tint val="75000"/>
                </a:srgbClr>
              </a:solidFill>
            </a:endParaRPr>
          </a:p>
        </p:txBody>
      </p:sp>
      <p:sp>
        <p:nvSpPr>
          <p:cNvPr id="6" name="Slide Number Placeholder 5"/>
          <p:cNvSpPr>
            <a:spLocks noGrp="1"/>
          </p:cNvSpPr>
          <p:nvPr>
            <p:ph type="sldNum" sz="quarter" idx="12"/>
          </p:nvPr>
        </p:nvSpPr>
        <p:spPr/>
        <p:txBody>
          <a:bodyPr/>
          <a:lstStyle/>
          <a:p>
            <a:fld id="{E1CC4C9C-B29E-4E68-9F89-CA7A1621DE94}" type="slidenum">
              <a:rPr lang="en-US" smtClean="0">
                <a:solidFill>
                  <a:srgbClr val="000000">
                    <a:tint val="75000"/>
                  </a:srgbClr>
                </a:solidFill>
              </a:rPr>
              <a:pPr/>
              <a:t>‹#›</a:t>
            </a:fld>
            <a:endParaRPr lang="en-US">
              <a:solidFill>
                <a:srgbClr val="000000">
                  <a:tint val="75000"/>
                </a:srgbClr>
              </a:solidFill>
            </a:endParaRPr>
          </a:p>
        </p:txBody>
      </p:sp>
    </p:spTree>
    <p:extLst>
      <p:ext uri="{BB962C8B-B14F-4D97-AF65-F5344CB8AC3E}">
        <p14:creationId xmlns:p14="http://schemas.microsoft.com/office/powerpoint/2010/main" val="190484498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2628" y="365125"/>
            <a:ext cx="2628215"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7982" y="365125"/>
            <a:ext cx="7732286"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4630D1D-EC81-4D12-BBAE-7AD5C46FE905}" type="datetimeFigureOut">
              <a:rPr lang="en-US" smtClean="0">
                <a:solidFill>
                  <a:srgbClr val="000000">
                    <a:tint val="75000"/>
                  </a:srgbClr>
                </a:solidFill>
              </a:rPr>
              <a:pPr/>
              <a:t>6/12/2015</a:t>
            </a:fld>
            <a:endParaRPr lang="en-US">
              <a:solidFill>
                <a:srgbClr val="000000">
                  <a:tint val="75000"/>
                </a:srgbClr>
              </a:solidFill>
            </a:endParaRPr>
          </a:p>
        </p:txBody>
      </p:sp>
      <p:sp>
        <p:nvSpPr>
          <p:cNvPr id="5" name="Footer Placeholder 4"/>
          <p:cNvSpPr>
            <a:spLocks noGrp="1"/>
          </p:cNvSpPr>
          <p:nvPr>
            <p:ph type="ftr" sz="quarter" idx="11"/>
          </p:nvPr>
        </p:nvSpPr>
        <p:spPr/>
        <p:txBody>
          <a:bodyPr/>
          <a:lstStyle/>
          <a:p>
            <a:endParaRPr lang="en-US">
              <a:solidFill>
                <a:srgbClr val="000000">
                  <a:tint val="75000"/>
                </a:srgbClr>
              </a:solidFill>
            </a:endParaRPr>
          </a:p>
        </p:txBody>
      </p:sp>
      <p:sp>
        <p:nvSpPr>
          <p:cNvPr id="6" name="Slide Number Placeholder 5"/>
          <p:cNvSpPr>
            <a:spLocks noGrp="1"/>
          </p:cNvSpPr>
          <p:nvPr>
            <p:ph type="sldNum" sz="quarter" idx="12"/>
          </p:nvPr>
        </p:nvSpPr>
        <p:spPr/>
        <p:txBody>
          <a:bodyPr/>
          <a:lstStyle/>
          <a:p>
            <a:fld id="{E1CC4C9C-B29E-4E68-9F89-CA7A1621DE94}" type="slidenum">
              <a:rPr lang="en-US" smtClean="0">
                <a:solidFill>
                  <a:srgbClr val="000000">
                    <a:tint val="75000"/>
                  </a:srgbClr>
                </a:solidFill>
              </a:rPr>
              <a:pPr/>
              <a:t>‹#›</a:t>
            </a:fld>
            <a:endParaRPr lang="en-US">
              <a:solidFill>
                <a:srgbClr val="000000">
                  <a:tint val="75000"/>
                </a:srgbClr>
              </a:solidFill>
            </a:endParaRPr>
          </a:p>
        </p:txBody>
      </p:sp>
    </p:spTree>
    <p:extLst>
      <p:ext uri="{BB962C8B-B14F-4D97-AF65-F5344CB8AC3E}">
        <p14:creationId xmlns:p14="http://schemas.microsoft.com/office/powerpoint/2010/main" val="15882488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633" y="1709739"/>
            <a:ext cx="10512862" cy="2852737"/>
          </a:xfrm>
        </p:spPr>
        <p:txBody>
          <a:bodyPr anchor="b"/>
          <a:lstStyle>
            <a:lvl1pPr>
              <a:defRPr sz="5998"/>
            </a:lvl1pPr>
          </a:lstStyle>
          <a:p>
            <a:r>
              <a:rPr lang="en-US" smtClean="0"/>
              <a:t>Click to edit Master title style</a:t>
            </a:r>
            <a:endParaRPr lang="en-US"/>
          </a:p>
        </p:txBody>
      </p:sp>
      <p:sp>
        <p:nvSpPr>
          <p:cNvPr id="3" name="Text Placeholder 2"/>
          <p:cNvSpPr>
            <a:spLocks noGrp="1"/>
          </p:cNvSpPr>
          <p:nvPr>
            <p:ph type="body" idx="1"/>
          </p:nvPr>
        </p:nvSpPr>
        <p:spPr>
          <a:xfrm>
            <a:off x="831633" y="4589464"/>
            <a:ext cx="10512862" cy="1500187"/>
          </a:xfrm>
        </p:spPr>
        <p:txBody>
          <a:bodyPr/>
          <a:lstStyle>
            <a:lvl1pPr marL="0" indent="0">
              <a:buNone/>
              <a:defRPr sz="2399">
                <a:solidFill>
                  <a:schemeClr val="tx1">
                    <a:tint val="75000"/>
                  </a:schemeClr>
                </a:solidFill>
              </a:defRPr>
            </a:lvl1pPr>
            <a:lvl2pPr marL="457063" indent="0">
              <a:buNone/>
              <a:defRPr sz="1999">
                <a:solidFill>
                  <a:schemeClr val="tx1">
                    <a:tint val="75000"/>
                  </a:schemeClr>
                </a:solidFill>
              </a:defRPr>
            </a:lvl2pPr>
            <a:lvl3pPr marL="914126" indent="0">
              <a:buNone/>
              <a:defRPr sz="1799">
                <a:solidFill>
                  <a:schemeClr val="tx1">
                    <a:tint val="75000"/>
                  </a:schemeClr>
                </a:solidFill>
              </a:defRPr>
            </a:lvl3pPr>
            <a:lvl4pPr marL="1371189" indent="0">
              <a:buNone/>
              <a:defRPr sz="1600">
                <a:solidFill>
                  <a:schemeClr val="tx1">
                    <a:tint val="75000"/>
                  </a:schemeClr>
                </a:solidFill>
              </a:defRPr>
            </a:lvl4pPr>
            <a:lvl5pPr marL="1828251" indent="0">
              <a:buNone/>
              <a:defRPr sz="1600">
                <a:solidFill>
                  <a:schemeClr val="tx1">
                    <a:tint val="75000"/>
                  </a:schemeClr>
                </a:solidFill>
              </a:defRPr>
            </a:lvl5pPr>
            <a:lvl6pPr marL="2285314" indent="0">
              <a:buNone/>
              <a:defRPr sz="1600">
                <a:solidFill>
                  <a:schemeClr val="tx1">
                    <a:tint val="75000"/>
                  </a:schemeClr>
                </a:solidFill>
              </a:defRPr>
            </a:lvl6pPr>
            <a:lvl7pPr marL="2742377" indent="0">
              <a:buNone/>
              <a:defRPr sz="1600">
                <a:solidFill>
                  <a:schemeClr val="tx1">
                    <a:tint val="75000"/>
                  </a:schemeClr>
                </a:solidFill>
              </a:defRPr>
            </a:lvl7pPr>
            <a:lvl8pPr marL="3199440" indent="0">
              <a:buNone/>
              <a:defRPr sz="1600">
                <a:solidFill>
                  <a:schemeClr val="tx1">
                    <a:tint val="75000"/>
                  </a:schemeClr>
                </a:solidFill>
              </a:defRPr>
            </a:lvl8pPr>
            <a:lvl9pPr marL="3656503"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3F41C87-7AD9-4845-A077-840E4A0F3F06}" type="datetimeFigureOut">
              <a:rPr lang="en-US" smtClean="0"/>
              <a:t>6/12/2015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013F82-EE5E-44EE-A61D-E31C6657F26F}" type="slidenum">
              <a:rPr lang="en-US" smtClean="0"/>
              <a:t>‹#›</a:t>
            </a:fld>
            <a:endParaRPr lang="en-US"/>
          </a:p>
        </p:txBody>
      </p:sp>
    </p:spTree>
    <p:extLst>
      <p:ext uri="{BB962C8B-B14F-4D97-AF65-F5344CB8AC3E}">
        <p14:creationId xmlns:p14="http://schemas.microsoft.com/office/powerpoint/2010/main" val="405481148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7982" y="1825625"/>
            <a:ext cx="5180251"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0592" y="1825625"/>
            <a:ext cx="5180251"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3F41C87-7AD9-4845-A077-840E4A0F3F06}" type="datetimeFigureOut">
              <a:rPr lang="en-US" smtClean="0"/>
              <a:t>6/12/2015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A013F82-EE5E-44EE-A61D-E31C6657F26F}" type="slidenum">
              <a:rPr lang="en-US" smtClean="0"/>
              <a:t>‹#›</a:t>
            </a:fld>
            <a:endParaRPr lang="en-US"/>
          </a:p>
        </p:txBody>
      </p:sp>
    </p:spTree>
    <p:extLst>
      <p:ext uri="{BB962C8B-B14F-4D97-AF65-F5344CB8AC3E}">
        <p14:creationId xmlns:p14="http://schemas.microsoft.com/office/powerpoint/2010/main" val="318244655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569" y="365126"/>
            <a:ext cx="10512862"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570" y="1681163"/>
            <a:ext cx="5156444" cy="823912"/>
          </a:xfrm>
        </p:spPr>
        <p:txBody>
          <a:bodyPr anchor="b"/>
          <a:lstStyle>
            <a:lvl1pPr marL="0" indent="0">
              <a:buNone/>
              <a:defRPr sz="2399" b="1"/>
            </a:lvl1pPr>
            <a:lvl2pPr marL="457063" indent="0">
              <a:buNone/>
              <a:defRPr sz="1999" b="1"/>
            </a:lvl2pPr>
            <a:lvl3pPr marL="914126" indent="0">
              <a:buNone/>
              <a:defRPr sz="1799" b="1"/>
            </a:lvl3pPr>
            <a:lvl4pPr marL="1371189" indent="0">
              <a:buNone/>
              <a:defRPr sz="1600" b="1"/>
            </a:lvl4pPr>
            <a:lvl5pPr marL="1828251" indent="0">
              <a:buNone/>
              <a:defRPr sz="1600" b="1"/>
            </a:lvl5pPr>
            <a:lvl6pPr marL="2285314" indent="0">
              <a:buNone/>
              <a:defRPr sz="1600" b="1"/>
            </a:lvl6pPr>
            <a:lvl7pPr marL="2742377" indent="0">
              <a:buNone/>
              <a:defRPr sz="1600" b="1"/>
            </a:lvl7pPr>
            <a:lvl8pPr marL="3199440" indent="0">
              <a:buNone/>
              <a:defRPr sz="1600" b="1"/>
            </a:lvl8pPr>
            <a:lvl9pPr marL="3656503"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570" y="2505075"/>
            <a:ext cx="5156444"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0593" y="1681163"/>
            <a:ext cx="5181838" cy="823912"/>
          </a:xfrm>
        </p:spPr>
        <p:txBody>
          <a:bodyPr anchor="b"/>
          <a:lstStyle>
            <a:lvl1pPr marL="0" indent="0">
              <a:buNone/>
              <a:defRPr sz="2399" b="1"/>
            </a:lvl1pPr>
            <a:lvl2pPr marL="457063" indent="0">
              <a:buNone/>
              <a:defRPr sz="1999" b="1"/>
            </a:lvl2pPr>
            <a:lvl3pPr marL="914126" indent="0">
              <a:buNone/>
              <a:defRPr sz="1799" b="1"/>
            </a:lvl3pPr>
            <a:lvl4pPr marL="1371189" indent="0">
              <a:buNone/>
              <a:defRPr sz="1600" b="1"/>
            </a:lvl4pPr>
            <a:lvl5pPr marL="1828251" indent="0">
              <a:buNone/>
              <a:defRPr sz="1600" b="1"/>
            </a:lvl5pPr>
            <a:lvl6pPr marL="2285314" indent="0">
              <a:buNone/>
              <a:defRPr sz="1600" b="1"/>
            </a:lvl6pPr>
            <a:lvl7pPr marL="2742377" indent="0">
              <a:buNone/>
              <a:defRPr sz="1600" b="1"/>
            </a:lvl7pPr>
            <a:lvl8pPr marL="3199440" indent="0">
              <a:buNone/>
              <a:defRPr sz="1600" b="1"/>
            </a:lvl8pPr>
            <a:lvl9pPr marL="3656503"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0593" y="2505075"/>
            <a:ext cx="518183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3F41C87-7AD9-4845-A077-840E4A0F3F06}" type="datetimeFigureOut">
              <a:rPr lang="en-US" smtClean="0"/>
              <a:t>6/12/2015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A013F82-EE5E-44EE-A61D-E31C6657F26F}" type="slidenum">
              <a:rPr lang="en-US" smtClean="0"/>
              <a:t>‹#›</a:t>
            </a:fld>
            <a:endParaRPr lang="en-US"/>
          </a:p>
        </p:txBody>
      </p:sp>
    </p:spTree>
    <p:extLst>
      <p:ext uri="{BB962C8B-B14F-4D97-AF65-F5344CB8AC3E}">
        <p14:creationId xmlns:p14="http://schemas.microsoft.com/office/powerpoint/2010/main" val="387537538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3F41C87-7AD9-4845-A077-840E4A0F3F06}" type="datetimeFigureOut">
              <a:rPr lang="en-US" smtClean="0"/>
              <a:t>6/12/2015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A013F82-EE5E-44EE-A61D-E31C6657F26F}" type="slidenum">
              <a:rPr lang="en-US" smtClean="0"/>
              <a:t>‹#›</a:t>
            </a:fld>
            <a:endParaRPr lang="en-US"/>
          </a:p>
        </p:txBody>
      </p:sp>
    </p:spTree>
    <p:extLst>
      <p:ext uri="{BB962C8B-B14F-4D97-AF65-F5344CB8AC3E}">
        <p14:creationId xmlns:p14="http://schemas.microsoft.com/office/powerpoint/2010/main" val="3667163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3F41C87-7AD9-4845-A077-840E4A0F3F06}" type="datetimeFigureOut">
              <a:rPr lang="en-US" smtClean="0"/>
              <a:t>6/12/2015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A013F82-EE5E-44EE-A61D-E31C6657F26F}" type="slidenum">
              <a:rPr lang="en-US" smtClean="0"/>
              <a:t>‹#›</a:t>
            </a:fld>
            <a:endParaRPr lang="en-US"/>
          </a:p>
        </p:txBody>
      </p:sp>
    </p:spTree>
    <p:extLst>
      <p:ext uri="{BB962C8B-B14F-4D97-AF65-F5344CB8AC3E}">
        <p14:creationId xmlns:p14="http://schemas.microsoft.com/office/powerpoint/2010/main" val="191118075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570" y="457200"/>
            <a:ext cx="3931213" cy="1600200"/>
          </a:xfrm>
        </p:spPr>
        <p:txBody>
          <a:bodyPr anchor="b"/>
          <a:lstStyle>
            <a:lvl1pPr>
              <a:defRPr sz="3199"/>
            </a:lvl1pPr>
          </a:lstStyle>
          <a:p>
            <a:r>
              <a:rPr lang="en-US" smtClean="0"/>
              <a:t>Click to edit Master title style</a:t>
            </a:r>
            <a:endParaRPr lang="en-US"/>
          </a:p>
        </p:txBody>
      </p:sp>
      <p:sp>
        <p:nvSpPr>
          <p:cNvPr id="3" name="Content Placeholder 2"/>
          <p:cNvSpPr>
            <a:spLocks noGrp="1"/>
          </p:cNvSpPr>
          <p:nvPr>
            <p:ph idx="1"/>
          </p:nvPr>
        </p:nvSpPr>
        <p:spPr>
          <a:xfrm>
            <a:off x="5181838" y="987426"/>
            <a:ext cx="6170593" cy="4873625"/>
          </a:xfrm>
        </p:spPr>
        <p:txBody>
          <a:bodyPr/>
          <a:lstStyle>
            <a:lvl1pPr>
              <a:defRPr sz="3199"/>
            </a:lvl1pPr>
            <a:lvl2pPr>
              <a:defRPr sz="2799"/>
            </a:lvl2pPr>
            <a:lvl3pPr>
              <a:defRPr sz="2399"/>
            </a:lvl3pPr>
            <a:lvl4pPr>
              <a:defRPr sz="1999"/>
            </a:lvl4pPr>
            <a:lvl5pPr>
              <a:defRPr sz="1999"/>
            </a:lvl5pPr>
            <a:lvl6pPr>
              <a:defRPr sz="1999"/>
            </a:lvl6pPr>
            <a:lvl7pPr>
              <a:defRPr sz="1999"/>
            </a:lvl7pPr>
            <a:lvl8pPr>
              <a:defRPr sz="1999"/>
            </a:lvl8pPr>
            <a:lvl9pPr>
              <a:defRPr sz="1999"/>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570" y="2057400"/>
            <a:ext cx="3931213" cy="3811588"/>
          </a:xfrm>
        </p:spPr>
        <p:txBody>
          <a:bodyPr/>
          <a:lstStyle>
            <a:lvl1pPr marL="0" indent="0">
              <a:buNone/>
              <a:defRPr sz="16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3F41C87-7AD9-4845-A077-840E4A0F3F06}" type="datetimeFigureOut">
              <a:rPr lang="en-US" smtClean="0"/>
              <a:t>6/12/2015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A013F82-EE5E-44EE-A61D-E31C6657F26F}" type="slidenum">
              <a:rPr lang="en-US" smtClean="0"/>
              <a:t>‹#›</a:t>
            </a:fld>
            <a:endParaRPr lang="en-US"/>
          </a:p>
        </p:txBody>
      </p:sp>
    </p:spTree>
    <p:extLst>
      <p:ext uri="{BB962C8B-B14F-4D97-AF65-F5344CB8AC3E}">
        <p14:creationId xmlns:p14="http://schemas.microsoft.com/office/powerpoint/2010/main" val="2663237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570" y="457200"/>
            <a:ext cx="3931213" cy="1600200"/>
          </a:xfrm>
        </p:spPr>
        <p:txBody>
          <a:bodyPr anchor="b"/>
          <a:lstStyle>
            <a:lvl1pPr>
              <a:defRPr sz="3199"/>
            </a:lvl1pPr>
          </a:lstStyle>
          <a:p>
            <a:r>
              <a:rPr lang="en-US" smtClean="0"/>
              <a:t>Click to edit Master title style</a:t>
            </a:r>
            <a:endParaRPr lang="en-US"/>
          </a:p>
        </p:txBody>
      </p:sp>
      <p:sp>
        <p:nvSpPr>
          <p:cNvPr id="3" name="Picture Placeholder 2"/>
          <p:cNvSpPr>
            <a:spLocks noGrp="1"/>
          </p:cNvSpPr>
          <p:nvPr>
            <p:ph type="pic" idx="1"/>
          </p:nvPr>
        </p:nvSpPr>
        <p:spPr>
          <a:xfrm>
            <a:off x="5181838" y="987426"/>
            <a:ext cx="6170593" cy="4873625"/>
          </a:xfrm>
        </p:spPr>
        <p:txBody>
          <a:bodyPr/>
          <a:lstStyle>
            <a:lvl1pPr marL="0" indent="0">
              <a:buNone/>
              <a:defRPr sz="3199"/>
            </a:lvl1pPr>
            <a:lvl2pPr marL="457063" indent="0">
              <a:buNone/>
              <a:defRPr sz="2799"/>
            </a:lvl2pPr>
            <a:lvl3pPr marL="914126" indent="0">
              <a:buNone/>
              <a:defRPr sz="2399"/>
            </a:lvl3pPr>
            <a:lvl4pPr marL="1371189" indent="0">
              <a:buNone/>
              <a:defRPr sz="1999"/>
            </a:lvl4pPr>
            <a:lvl5pPr marL="1828251" indent="0">
              <a:buNone/>
              <a:defRPr sz="1999"/>
            </a:lvl5pPr>
            <a:lvl6pPr marL="2285314" indent="0">
              <a:buNone/>
              <a:defRPr sz="1999"/>
            </a:lvl6pPr>
            <a:lvl7pPr marL="2742377" indent="0">
              <a:buNone/>
              <a:defRPr sz="1999"/>
            </a:lvl7pPr>
            <a:lvl8pPr marL="3199440" indent="0">
              <a:buNone/>
              <a:defRPr sz="1999"/>
            </a:lvl8pPr>
            <a:lvl9pPr marL="3656503" indent="0">
              <a:buNone/>
              <a:defRPr sz="1999"/>
            </a:lvl9pPr>
          </a:lstStyle>
          <a:p>
            <a:endParaRPr lang="en-US"/>
          </a:p>
        </p:txBody>
      </p:sp>
      <p:sp>
        <p:nvSpPr>
          <p:cNvPr id="4" name="Text Placeholder 3"/>
          <p:cNvSpPr>
            <a:spLocks noGrp="1"/>
          </p:cNvSpPr>
          <p:nvPr>
            <p:ph type="body" sz="half" idx="2"/>
          </p:nvPr>
        </p:nvSpPr>
        <p:spPr>
          <a:xfrm>
            <a:off x="839570" y="2057400"/>
            <a:ext cx="3931213" cy="3811588"/>
          </a:xfrm>
        </p:spPr>
        <p:txBody>
          <a:bodyPr/>
          <a:lstStyle>
            <a:lvl1pPr marL="0" indent="0">
              <a:buNone/>
              <a:defRPr sz="16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smtClean="0"/>
              <a:pPr/>
              <a:t>6/12/2015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12797965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a:gsLst>
            <a:gs pos="31000">
              <a:srgbClr val="ABC6E4"/>
            </a:gs>
            <a:gs pos="48000">
              <a:schemeClr val="accent5">
                <a:lumMod val="45000"/>
                <a:lumOff val="55000"/>
              </a:schemeClr>
            </a:gs>
            <a:gs pos="0">
              <a:schemeClr val="accent5">
                <a:lumMod val="30000"/>
                <a:lumOff val="70000"/>
              </a:schemeClr>
            </a:gs>
          </a:gsLst>
          <a:lin ang="5400000" scaled="1"/>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7982" y="365126"/>
            <a:ext cx="10512862" cy="1325563"/>
          </a:xfrm>
          <a:prstGeom prst="rect">
            <a:avLst/>
          </a:prstGeom>
          <a:ln>
            <a:headEnd type="none"/>
            <a:tailEnd type="none"/>
          </a:ln>
        </p:spPr>
        <p:txBody>
          <a:bodyPr wrap="square" lIns="91440" tIns="45720" rIns="91440" bIns="45720" anchor="ctr">
            <a:normAutofit/>
          </a:bodyPr>
          <a:lstStyle/>
          <a:p>
            <a:r>
              <a:rPr lang="en-US" dirty="0"/>
              <a:t>Click to edit Master title style</a:t>
            </a:r>
          </a:p>
        </p:txBody>
      </p:sp>
      <p:sp>
        <p:nvSpPr>
          <p:cNvPr id="3" name="Text Placeholder 2"/>
          <p:cNvSpPr>
            <a:spLocks noGrp="1"/>
          </p:cNvSpPr>
          <p:nvPr>
            <p:ph type="body" idx="1"/>
          </p:nvPr>
        </p:nvSpPr>
        <p:spPr>
          <a:xfrm>
            <a:off x="837982" y="1825625"/>
            <a:ext cx="10512862" cy="4351338"/>
          </a:xfrm>
          <a:prstGeom prst="rect">
            <a:avLst/>
          </a:prstGeom>
          <a:ln>
            <a:headEnd type="none"/>
            <a:tailEnd type="none"/>
          </a:ln>
        </p:spPr>
        <p:txBody>
          <a:bodyPr wrap="square" lIns="91440" tIns="45720" rIns="91440" bIns="45720">
            <a:normAutofit/>
          </a:bodyPr>
          <a:lstStyle/>
          <a:p>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837982" y="6356351"/>
            <a:ext cx="2742486" cy="365125"/>
          </a:xfrm>
          <a:prstGeom prst="rect">
            <a:avLst/>
          </a:prstGeom>
          <a:ln>
            <a:headEnd type="none"/>
            <a:tailEnd type="none"/>
          </a:ln>
        </p:spPr>
        <p:txBody>
          <a:bodyPr wrap="square" lIns="91440" tIns="45720" rIns="91440" bIns="45720" anchor="ctr"/>
          <a:lstStyle>
            <a:lvl1pPr algn="l">
              <a:defRPr sz="1200" dirty="0">
                <a:solidFill>
                  <a:schemeClr val="tx1">
                    <a:tint val="75000"/>
                  </a:schemeClr>
                </a:solidFill>
              </a:defRPr>
            </a:lvl1pPr>
          </a:lstStyle>
          <a:p>
            <a:fld id="{03F41C87-7AD9-4845-A077-840E4A0F3F06}" type="datetimeFigureOut">
              <a:rPr lang="en-US" dirty="0"/>
              <a:t>6/12/2015</a:t>
            </a:fld>
            <a:endParaRPr lang="en-US" dirty="0"/>
          </a:p>
        </p:txBody>
      </p:sp>
      <p:sp>
        <p:nvSpPr>
          <p:cNvPr id="5" name="Footer Placeholder 4"/>
          <p:cNvSpPr>
            <a:spLocks noGrp="1"/>
          </p:cNvSpPr>
          <p:nvPr>
            <p:ph type="ftr" sz="quarter" idx="3"/>
          </p:nvPr>
        </p:nvSpPr>
        <p:spPr>
          <a:xfrm>
            <a:off x="4037549" y="6356351"/>
            <a:ext cx="4113728" cy="365125"/>
          </a:xfrm>
          <a:prstGeom prst="rect">
            <a:avLst/>
          </a:prstGeom>
          <a:ln>
            <a:headEnd type="none"/>
            <a:tailEnd type="none"/>
          </a:ln>
        </p:spPr>
        <p:txBody>
          <a:bodyPr wrap="square" lIns="91440" tIns="45720" rIns="91440" bIns="45720" anchor="ctr"/>
          <a:lstStyle>
            <a:lvl1pPr algn="ctr">
              <a:defRPr sz="1200" dirty="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08357" y="6356351"/>
            <a:ext cx="2742486" cy="365125"/>
          </a:xfrm>
          <a:prstGeom prst="rect">
            <a:avLst/>
          </a:prstGeom>
          <a:ln>
            <a:headEnd type="none"/>
            <a:tailEnd type="none"/>
          </a:ln>
        </p:spPr>
        <p:txBody>
          <a:bodyPr wrap="square" lIns="91440" tIns="45720" rIns="91440" bIns="45720" anchor="ctr"/>
          <a:lstStyle>
            <a:lvl1pPr algn="r">
              <a:defRPr sz="1200" dirty="0">
                <a:solidFill>
                  <a:schemeClr val="tx1">
                    <a:tint val="75000"/>
                  </a:schemeClr>
                </a:solidFill>
              </a:defRPr>
            </a:lvl1pPr>
          </a:lstStyle>
          <a:p>
            <a:fld id="{2A013F82-EE5E-44EE-A61D-E31C6657F26F}" type="slidenum">
              <a:rPr lang="en-US" dirty="0"/>
              <a:t>‹#›</a:t>
            </a:fld>
            <a:endParaRPr lang="en-US" dirty="0"/>
          </a:p>
        </p:txBody>
      </p:sp>
    </p:spTree>
  </p:cSld>
  <p:clrMap bg1="lt1" tx1="dk1" bg2="lt2" tx2="dk2" accent1="accent1" accent2="accent2" accent3="accent3" accent4="accent4" accent5="accent5" accent6="accent6" hlink="hlink" folHlink="folHlink"/>
  <p:sldLayoutIdLst>
    <p:sldLayoutId id="2147483679" r:id="rId1"/>
    <p:sldLayoutId id="2147483680" r:id="rId2"/>
    <p:sldLayoutId id="2147483681" r:id="rId3"/>
    <p:sldLayoutId id="2147483682" r:id="rId4"/>
    <p:sldLayoutId id="2147483683" r:id="rId5"/>
    <p:sldLayoutId id="2147483684" r:id="rId6"/>
    <p:sldLayoutId id="2147483685" r:id="rId7"/>
    <p:sldLayoutId id="2147483686" r:id="rId8"/>
    <p:sldLayoutId id="2147483687" r:id="rId9"/>
    <p:sldLayoutId id="2147483688" r:id="rId10"/>
    <p:sldLayoutId id="2147483689" r:id="rId11"/>
  </p:sldLayoutIdLst>
  <p:txStyles>
    <p:titleStyle>
      <a:lvl1pPr algn="l" defTabSz="914126" rtl="0">
        <a:lnSpc>
          <a:spcPct val="90000"/>
        </a:lnSpc>
        <a:spcBef>
          <a:spcPct val="0"/>
        </a:spcBef>
        <a:buNone/>
        <a:defRPr sz="4399" kern="1200" dirty="0">
          <a:solidFill>
            <a:schemeClr val="tx1"/>
          </a:solidFill>
          <a:latin typeface="+mj-lt"/>
          <a:ea typeface="+mj-ea"/>
        </a:defRPr>
      </a:lvl1pPr>
    </p:titleStyle>
    <p:bodyStyle>
      <a:lvl1pPr marL="228531" indent="-228531" algn="l" defTabSz="914126" rtl="0">
        <a:lnSpc>
          <a:spcPct val="90000"/>
        </a:lnSpc>
        <a:spcBef>
          <a:spcPts val="1000"/>
        </a:spcBef>
        <a:buFont typeface="Arial"/>
        <a:buChar char="•"/>
        <a:defRPr sz="2799" kern="1200" dirty="0">
          <a:solidFill>
            <a:schemeClr val="tx1"/>
          </a:solidFill>
          <a:latin typeface="+mn-lt"/>
          <a:ea typeface="+mn-ea"/>
        </a:defRPr>
      </a:lvl1pPr>
      <a:lvl2pPr marL="685594" indent="-228531" algn="l" defTabSz="914126" rtl="0">
        <a:lnSpc>
          <a:spcPct val="90000"/>
        </a:lnSpc>
        <a:spcBef>
          <a:spcPts val="500"/>
        </a:spcBef>
        <a:buFont typeface="Arial"/>
        <a:buChar char="•"/>
        <a:defRPr sz="2399" kern="1200" dirty="0">
          <a:solidFill>
            <a:schemeClr val="tx1"/>
          </a:solidFill>
          <a:latin typeface="+mn-lt"/>
          <a:ea typeface="+mn-ea"/>
        </a:defRPr>
      </a:lvl2pPr>
      <a:lvl3pPr marL="1142657" indent="-228531" algn="l" defTabSz="914126" rtl="0">
        <a:lnSpc>
          <a:spcPct val="90000"/>
        </a:lnSpc>
        <a:spcBef>
          <a:spcPts val="500"/>
        </a:spcBef>
        <a:buFont typeface="Arial"/>
        <a:buChar char="•"/>
        <a:defRPr sz="1999" kern="1200" dirty="0">
          <a:solidFill>
            <a:schemeClr val="tx1"/>
          </a:solidFill>
          <a:latin typeface="+mn-lt"/>
          <a:ea typeface="+mn-ea"/>
        </a:defRPr>
      </a:lvl3pPr>
      <a:lvl4pPr marL="1599720" indent="-228531" algn="l" defTabSz="914126" rtl="0">
        <a:lnSpc>
          <a:spcPct val="90000"/>
        </a:lnSpc>
        <a:spcBef>
          <a:spcPts val="500"/>
        </a:spcBef>
        <a:buFont typeface="Arial"/>
        <a:buChar char="•"/>
        <a:defRPr sz="1799" kern="1200" dirty="0">
          <a:solidFill>
            <a:schemeClr val="tx1"/>
          </a:solidFill>
          <a:latin typeface="+mn-lt"/>
          <a:ea typeface="+mn-ea"/>
        </a:defRPr>
      </a:lvl4pPr>
      <a:lvl5pPr marL="2056783" indent="-228531" algn="l" defTabSz="914126" rtl="0">
        <a:lnSpc>
          <a:spcPct val="90000"/>
        </a:lnSpc>
        <a:spcBef>
          <a:spcPts val="500"/>
        </a:spcBef>
        <a:buFont typeface="Arial"/>
        <a:buChar char="•"/>
        <a:defRPr sz="1799" kern="1200" dirty="0">
          <a:solidFill>
            <a:schemeClr val="tx1"/>
          </a:solidFill>
          <a:latin typeface="+mn-lt"/>
          <a:ea typeface="+mn-ea"/>
        </a:defRPr>
      </a:lvl5pPr>
      <a:lvl6pPr marL="2513846" indent="-228531" algn="l" defTabSz="914126" rtl="0">
        <a:lnSpc>
          <a:spcPct val="90000"/>
        </a:lnSpc>
        <a:spcBef>
          <a:spcPts val="500"/>
        </a:spcBef>
        <a:buFont typeface="Arial"/>
        <a:buChar char="•"/>
        <a:defRPr sz="1799" kern="1200" dirty="0">
          <a:solidFill>
            <a:schemeClr val="tx1"/>
          </a:solidFill>
          <a:latin typeface="+mn-lt"/>
          <a:ea typeface="+mn-ea"/>
        </a:defRPr>
      </a:lvl6pPr>
      <a:lvl7pPr marL="2970908" indent="-228531" algn="l" defTabSz="914126" rtl="0">
        <a:lnSpc>
          <a:spcPct val="90000"/>
        </a:lnSpc>
        <a:spcBef>
          <a:spcPts val="500"/>
        </a:spcBef>
        <a:buFont typeface="Arial"/>
        <a:buChar char="•"/>
        <a:defRPr sz="1799" kern="1200" dirty="0">
          <a:solidFill>
            <a:schemeClr val="tx1"/>
          </a:solidFill>
          <a:latin typeface="+mn-lt"/>
          <a:ea typeface="+mn-ea"/>
        </a:defRPr>
      </a:lvl7pPr>
      <a:lvl8pPr marL="3427971" indent="-228531" algn="l" defTabSz="914126" rtl="0">
        <a:lnSpc>
          <a:spcPct val="90000"/>
        </a:lnSpc>
        <a:spcBef>
          <a:spcPts val="500"/>
        </a:spcBef>
        <a:buFont typeface="Arial"/>
        <a:buChar char="•"/>
        <a:defRPr sz="1799" kern="1200" dirty="0">
          <a:solidFill>
            <a:schemeClr val="tx1"/>
          </a:solidFill>
          <a:latin typeface="+mn-lt"/>
          <a:ea typeface="+mn-ea"/>
        </a:defRPr>
      </a:lvl8pPr>
      <a:lvl9pPr marL="3885034" indent="-228531" algn="l" defTabSz="914126" rtl="0">
        <a:lnSpc>
          <a:spcPct val="90000"/>
        </a:lnSpc>
        <a:spcBef>
          <a:spcPts val="500"/>
        </a:spcBef>
        <a:buFont typeface="Arial"/>
        <a:buChar char="•"/>
        <a:defRPr sz="1799" kern="1200" dirty="0">
          <a:solidFill>
            <a:schemeClr val="tx1"/>
          </a:solidFill>
          <a:latin typeface="+mn-lt"/>
          <a:ea typeface="+mn-ea"/>
        </a:defRPr>
      </a:lvl9pPr>
    </p:bodyStyle>
    <p:otherStyle>
      <a:defPPr>
        <a:defRPr dirty="0"/>
      </a:defPPr>
      <a:lvl1pPr marL="0" algn="l" defTabSz="914126" rtl="0">
        <a:defRPr sz="1799" kern="1200" dirty="0">
          <a:solidFill>
            <a:schemeClr val="tx1"/>
          </a:solidFill>
          <a:latin typeface="+mn-lt"/>
          <a:ea typeface="+mn-ea"/>
        </a:defRPr>
      </a:lvl1pPr>
      <a:lvl2pPr marL="457063" algn="l" defTabSz="914126" rtl="0">
        <a:defRPr sz="1799" kern="1200" dirty="0">
          <a:solidFill>
            <a:schemeClr val="tx1"/>
          </a:solidFill>
          <a:latin typeface="+mn-lt"/>
          <a:ea typeface="+mn-ea"/>
        </a:defRPr>
      </a:lvl2pPr>
      <a:lvl3pPr marL="914126" algn="l" defTabSz="914126" rtl="0">
        <a:defRPr sz="1799" kern="1200" dirty="0">
          <a:solidFill>
            <a:schemeClr val="tx1"/>
          </a:solidFill>
          <a:latin typeface="+mn-lt"/>
          <a:ea typeface="+mn-ea"/>
        </a:defRPr>
      </a:lvl3pPr>
      <a:lvl4pPr marL="1371189" algn="l" defTabSz="914126" rtl="0">
        <a:defRPr sz="1799" kern="1200" dirty="0">
          <a:solidFill>
            <a:schemeClr val="tx1"/>
          </a:solidFill>
          <a:latin typeface="+mn-lt"/>
          <a:ea typeface="+mn-ea"/>
        </a:defRPr>
      </a:lvl4pPr>
      <a:lvl5pPr marL="1828251" algn="l" defTabSz="914126" rtl="0">
        <a:defRPr sz="1799" kern="1200" dirty="0">
          <a:solidFill>
            <a:schemeClr val="tx1"/>
          </a:solidFill>
          <a:latin typeface="+mn-lt"/>
          <a:ea typeface="+mn-ea"/>
        </a:defRPr>
      </a:lvl5pPr>
      <a:lvl6pPr marL="2285314" algn="l" defTabSz="914126" rtl="0">
        <a:defRPr sz="1799" kern="1200" dirty="0">
          <a:solidFill>
            <a:schemeClr val="tx1"/>
          </a:solidFill>
          <a:latin typeface="+mn-lt"/>
          <a:ea typeface="+mn-ea"/>
        </a:defRPr>
      </a:lvl6pPr>
      <a:lvl7pPr marL="2742377" algn="l" defTabSz="914126" rtl="0">
        <a:defRPr sz="1799" kern="1200" dirty="0">
          <a:solidFill>
            <a:schemeClr val="tx1"/>
          </a:solidFill>
          <a:latin typeface="+mn-lt"/>
          <a:ea typeface="+mn-ea"/>
        </a:defRPr>
      </a:lvl7pPr>
      <a:lvl8pPr marL="3199440" algn="l" defTabSz="914126" rtl="0">
        <a:defRPr sz="1799" kern="1200" dirty="0">
          <a:solidFill>
            <a:schemeClr val="tx1"/>
          </a:solidFill>
          <a:latin typeface="+mn-lt"/>
          <a:ea typeface="+mn-ea"/>
        </a:defRPr>
      </a:lvl8pPr>
      <a:lvl9pPr marL="3656503" algn="l" defTabSz="914126" rtl="0">
        <a:defRPr sz="1799" kern="1200" dirty="0">
          <a:solidFill>
            <a:schemeClr val="tx1"/>
          </a:solidFill>
          <a:latin typeface="+mn-lt"/>
          <a:ea typeface="+mn-ea"/>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gradFill>
          <a:gsLst>
            <a:gs pos="31000">
              <a:srgbClr val="ABC6E4"/>
            </a:gs>
            <a:gs pos="48000">
              <a:schemeClr val="accent5">
                <a:lumMod val="45000"/>
                <a:lumOff val="55000"/>
              </a:schemeClr>
            </a:gs>
            <a:gs pos="0">
              <a:schemeClr val="accent5">
                <a:lumMod val="30000"/>
                <a:lumOff val="70000"/>
              </a:schemeClr>
            </a:gs>
          </a:gsLst>
          <a:lin ang="5400000" scaled="1"/>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7982" y="365126"/>
            <a:ext cx="10512862" cy="1325563"/>
          </a:xfrm>
          <a:prstGeom prst="rect">
            <a:avLst/>
          </a:prstGeom>
          <a:ln>
            <a:headEnd type="none"/>
            <a:tailEnd type="none"/>
          </a:ln>
        </p:spPr>
        <p:txBody>
          <a:bodyPr wrap="square" lIns="91440" tIns="45720" rIns="91440" bIns="45720" anchor="ctr">
            <a:normAutofit/>
          </a:bodyPr>
          <a:lstStyle/>
          <a:p>
            <a:r>
              <a:rPr lang="en-US" dirty="0"/>
              <a:t>Click to edit Master title style</a:t>
            </a:r>
          </a:p>
        </p:txBody>
      </p:sp>
      <p:sp>
        <p:nvSpPr>
          <p:cNvPr id="3" name="Text Placeholder 2"/>
          <p:cNvSpPr>
            <a:spLocks noGrp="1"/>
          </p:cNvSpPr>
          <p:nvPr>
            <p:ph type="body" idx="1"/>
          </p:nvPr>
        </p:nvSpPr>
        <p:spPr>
          <a:xfrm>
            <a:off x="837982" y="1825625"/>
            <a:ext cx="10512862" cy="4351338"/>
          </a:xfrm>
          <a:prstGeom prst="rect">
            <a:avLst/>
          </a:prstGeom>
          <a:ln>
            <a:headEnd type="none"/>
            <a:tailEnd type="none"/>
          </a:ln>
        </p:spPr>
        <p:txBody>
          <a:bodyPr wrap="square" lIns="91440" tIns="45720" rIns="91440" bIns="45720">
            <a:normAutofit/>
          </a:bodyPr>
          <a:lstStyle/>
          <a:p>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837982" y="6356351"/>
            <a:ext cx="2742486" cy="365125"/>
          </a:xfrm>
          <a:prstGeom prst="rect">
            <a:avLst/>
          </a:prstGeom>
          <a:ln>
            <a:headEnd type="none"/>
            <a:tailEnd type="none"/>
          </a:ln>
        </p:spPr>
        <p:txBody>
          <a:bodyPr wrap="square" lIns="91440" tIns="45720" rIns="91440" bIns="45720" anchor="ctr"/>
          <a:lstStyle>
            <a:lvl1pPr algn="l">
              <a:defRPr sz="1200" dirty="0">
                <a:solidFill>
                  <a:schemeClr val="tx1">
                    <a:tint val="75000"/>
                  </a:schemeClr>
                </a:solidFill>
              </a:defRPr>
            </a:lvl1pPr>
          </a:lstStyle>
          <a:p>
            <a:fld id="{D4630D1D-EC81-4D12-BBAE-7AD5C46FE905}" type="datetimeFigureOut">
              <a:rPr lang="en-US">
                <a:solidFill>
                  <a:srgbClr val="000000">
                    <a:tint val="75000"/>
                  </a:srgbClr>
                </a:solidFill>
                <a:cs typeface="+mn-cs"/>
              </a:rPr>
              <a:pPr/>
              <a:t>6/12/2015</a:t>
            </a:fld>
            <a:endParaRPr lang="en-US">
              <a:solidFill>
                <a:srgbClr val="000000">
                  <a:tint val="75000"/>
                </a:srgbClr>
              </a:solidFill>
              <a:cs typeface="+mn-cs"/>
            </a:endParaRPr>
          </a:p>
        </p:txBody>
      </p:sp>
      <p:sp>
        <p:nvSpPr>
          <p:cNvPr id="5" name="Footer Placeholder 4"/>
          <p:cNvSpPr>
            <a:spLocks noGrp="1"/>
          </p:cNvSpPr>
          <p:nvPr>
            <p:ph type="ftr" sz="quarter" idx="3"/>
          </p:nvPr>
        </p:nvSpPr>
        <p:spPr>
          <a:xfrm>
            <a:off x="4037549" y="6356351"/>
            <a:ext cx="4113728" cy="365125"/>
          </a:xfrm>
          <a:prstGeom prst="rect">
            <a:avLst/>
          </a:prstGeom>
          <a:ln>
            <a:headEnd type="none"/>
            <a:tailEnd type="none"/>
          </a:ln>
        </p:spPr>
        <p:txBody>
          <a:bodyPr wrap="square" lIns="91440" tIns="45720" rIns="91440" bIns="45720" anchor="ctr"/>
          <a:lstStyle>
            <a:lvl1pPr algn="ctr">
              <a:defRPr sz="1200" dirty="0">
                <a:solidFill>
                  <a:schemeClr val="tx1">
                    <a:tint val="75000"/>
                  </a:schemeClr>
                </a:solidFill>
              </a:defRPr>
            </a:lvl1pPr>
          </a:lstStyle>
          <a:p>
            <a:endParaRPr lang="en-US">
              <a:solidFill>
                <a:srgbClr val="000000">
                  <a:tint val="75000"/>
                </a:srgbClr>
              </a:solidFill>
              <a:cs typeface="+mn-cs"/>
            </a:endParaRPr>
          </a:p>
        </p:txBody>
      </p:sp>
      <p:sp>
        <p:nvSpPr>
          <p:cNvPr id="6" name="Slide Number Placeholder 5"/>
          <p:cNvSpPr>
            <a:spLocks noGrp="1"/>
          </p:cNvSpPr>
          <p:nvPr>
            <p:ph type="sldNum" sz="quarter" idx="4"/>
          </p:nvPr>
        </p:nvSpPr>
        <p:spPr>
          <a:xfrm>
            <a:off x="8608357" y="6356351"/>
            <a:ext cx="2742486" cy="365125"/>
          </a:xfrm>
          <a:prstGeom prst="rect">
            <a:avLst/>
          </a:prstGeom>
          <a:ln>
            <a:headEnd type="none"/>
            <a:tailEnd type="none"/>
          </a:ln>
        </p:spPr>
        <p:txBody>
          <a:bodyPr wrap="square" lIns="91440" tIns="45720" rIns="91440" bIns="45720" anchor="ctr"/>
          <a:lstStyle>
            <a:lvl1pPr algn="r">
              <a:defRPr sz="1200" dirty="0">
                <a:solidFill>
                  <a:schemeClr val="tx1">
                    <a:tint val="75000"/>
                  </a:schemeClr>
                </a:solidFill>
              </a:defRPr>
            </a:lvl1pPr>
          </a:lstStyle>
          <a:p>
            <a:fld id="{E1CC4C9C-B29E-4E68-9F89-CA7A1621DE94}" type="slidenum">
              <a:rPr lang="en-US">
                <a:solidFill>
                  <a:srgbClr val="000000">
                    <a:tint val="75000"/>
                  </a:srgbClr>
                </a:solidFill>
                <a:cs typeface="+mn-cs"/>
              </a:rPr>
              <a:pPr/>
              <a:t>‹#›</a:t>
            </a:fld>
            <a:endParaRPr lang="en-US">
              <a:solidFill>
                <a:srgbClr val="000000">
                  <a:tint val="75000"/>
                </a:srgbClr>
              </a:solidFill>
              <a:cs typeface="+mn-cs"/>
            </a:endParaRPr>
          </a:p>
        </p:txBody>
      </p:sp>
    </p:spTree>
    <p:extLst>
      <p:ext uri="{BB962C8B-B14F-4D97-AF65-F5344CB8AC3E}">
        <p14:creationId xmlns:p14="http://schemas.microsoft.com/office/powerpoint/2010/main" val="35936426"/>
      </p:ext>
    </p:extLst>
  </p:cSld>
  <p:clrMap bg1="lt1" tx1="dk1" bg2="lt2" tx2="dk2" accent1="accent1" accent2="accent2" accent3="accent3" accent4="accent4" accent5="accent5" accent6="accent6" hlink="hlink" folHlink="folHlink"/>
  <p:sldLayoutIdLst>
    <p:sldLayoutId id="2147483691" r:id="rId1"/>
    <p:sldLayoutId id="2147483692" r:id="rId2"/>
    <p:sldLayoutId id="2147483693" r:id="rId3"/>
    <p:sldLayoutId id="2147483694" r:id="rId4"/>
    <p:sldLayoutId id="2147483695" r:id="rId5"/>
    <p:sldLayoutId id="2147483696" r:id="rId6"/>
    <p:sldLayoutId id="2147483697" r:id="rId7"/>
    <p:sldLayoutId id="2147483698" r:id="rId8"/>
    <p:sldLayoutId id="2147483699" r:id="rId9"/>
    <p:sldLayoutId id="2147483700" r:id="rId10"/>
    <p:sldLayoutId id="2147483701" r:id="rId11"/>
  </p:sldLayoutIdLst>
  <p:txStyles>
    <p:titleStyle>
      <a:lvl1pPr algn="l" defTabSz="914126" rtl="0">
        <a:lnSpc>
          <a:spcPct val="90000"/>
        </a:lnSpc>
        <a:spcBef>
          <a:spcPct val="0"/>
        </a:spcBef>
        <a:buNone/>
        <a:defRPr sz="4399" kern="1200" dirty="0">
          <a:solidFill>
            <a:schemeClr val="tx1"/>
          </a:solidFill>
          <a:latin typeface="+mj-lt"/>
          <a:ea typeface="+mj-ea"/>
        </a:defRPr>
      </a:lvl1pPr>
    </p:titleStyle>
    <p:bodyStyle>
      <a:lvl1pPr marL="228531" indent="-228531" algn="l" defTabSz="914126" rtl="0">
        <a:lnSpc>
          <a:spcPct val="90000"/>
        </a:lnSpc>
        <a:spcBef>
          <a:spcPts val="1000"/>
        </a:spcBef>
        <a:buFont typeface="Arial"/>
        <a:buChar char="•"/>
        <a:defRPr sz="2799" kern="1200" dirty="0">
          <a:solidFill>
            <a:schemeClr val="tx1"/>
          </a:solidFill>
          <a:latin typeface="+mn-lt"/>
          <a:ea typeface="+mn-ea"/>
        </a:defRPr>
      </a:lvl1pPr>
      <a:lvl2pPr marL="685594" indent="-228531" algn="l" defTabSz="914126" rtl="0">
        <a:lnSpc>
          <a:spcPct val="90000"/>
        </a:lnSpc>
        <a:spcBef>
          <a:spcPts val="500"/>
        </a:spcBef>
        <a:buFont typeface="Arial"/>
        <a:buChar char="•"/>
        <a:defRPr sz="2399" kern="1200" dirty="0">
          <a:solidFill>
            <a:schemeClr val="tx1"/>
          </a:solidFill>
          <a:latin typeface="+mn-lt"/>
          <a:ea typeface="+mn-ea"/>
        </a:defRPr>
      </a:lvl2pPr>
      <a:lvl3pPr marL="1142657" indent="-228531" algn="l" defTabSz="914126" rtl="0">
        <a:lnSpc>
          <a:spcPct val="90000"/>
        </a:lnSpc>
        <a:spcBef>
          <a:spcPts val="500"/>
        </a:spcBef>
        <a:buFont typeface="Arial"/>
        <a:buChar char="•"/>
        <a:defRPr sz="1999" kern="1200" dirty="0">
          <a:solidFill>
            <a:schemeClr val="tx1"/>
          </a:solidFill>
          <a:latin typeface="+mn-lt"/>
          <a:ea typeface="+mn-ea"/>
        </a:defRPr>
      </a:lvl3pPr>
      <a:lvl4pPr marL="1599720" indent="-228531" algn="l" defTabSz="914126" rtl="0">
        <a:lnSpc>
          <a:spcPct val="90000"/>
        </a:lnSpc>
        <a:spcBef>
          <a:spcPts val="500"/>
        </a:spcBef>
        <a:buFont typeface="Arial"/>
        <a:buChar char="•"/>
        <a:defRPr sz="1799" kern="1200" dirty="0">
          <a:solidFill>
            <a:schemeClr val="tx1"/>
          </a:solidFill>
          <a:latin typeface="+mn-lt"/>
          <a:ea typeface="+mn-ea"/>
        </a:defRPr>
      </a:lvl4pPr>
      <a:lvl5pPr marL="2056783" indent="-228531" algn="l" defTabSz="914126" rtl="0">
        <a:lnSpc>
          <a:spcPct val="90000"/>
        </a:lnSpc>
        <a:spcBef>
          <a:spcPts val="500"/>
        </a:spcBef>
        <a:buFont typeface="Arial"/>
        <a:buChar char="•"/>
        <a:defRPr sz="1799" kern="1200" dirty="0">
          <a:solidFill>
            <a:schemeClr val="tx1"/>
          </a:solidFill>
          <a:latin typeface="+mn-lt"/>
          <a:ea typeface="+mn-ea"/>
        </a:defRPr>
      </a:lvl5pPr>
      <a:lvl6pPr marL="2513846" indent="-228531" algn="l" defTabSz="914126" rtl="0">
        <a:lnSpc>
          <a:spcPct val="90000"/>
        </a:lnSpc>
        <a:spcBef>
          <a:spcPts val="500"/>
        </a:spcBef>
        <a:buFont typeface="Arial"/>
        <a:buChar char="•"/>
        <a:defRPr sz="1799" kern="1200" dirty="0">
          <a:solidFill>
            <a:schemeClr val="tx1"/>
          </a:solidFill>
          <a:latin typeface="+mn-lt"/>
          <a:ea typeface="+mn-ea"/>
        </a:defRPr>
      </a:lvl6pPr>
      <a:lvl7pPr marL="2970908" indent="-228531" algn="l" defTabSz="914126" rtl="0">
        <a:lnSpc>
          <a:spcPct val="90000"/>
        </a:lnSpc>
        <a:spcBef>
          <a:spcPts val="500"/>
        </a:spcBef>
        <a:buFont typeface="Arial"/>
        <a:buChar char="•"/>
        <a:defRPr sz="1799" kern="1200" dirty="0">
          <a:solidFill>
            <a:schemeClr val="tx1"/>
          </a:solidFill>
          <a:latin typeface="+mn-lt"/>
          <a:ea typeface="+mn-ea"/>
        </a:defRPr>
      </a:lvl7pPr>
      <a:lvl8pPr marL="3427971" indent="-228531" algn="l" defTabSz="914126" rtl="0">
        <a:lnSpc>
          <a:spcPct val="90000"/>
        </a:lnSpc>
        <a:spcBef>
          <a:spcPts val="500"/>
        </a:spcBef>
        <a:buFont typeface="Arial"/>
        <a:buChar char="•"/>
        <a:defRPr sz="1799" kern="1200" dirty="0">
          <a:solidFill>
            <a:schemeClr val="tx1"/>
          </a:solidFill>
          <a:latin typeface="+mn-lt"/>
          <a:ea typeface="+mn-ea"/>
        </a:defRPr>
      </a:lvl8pPr>
      <a:lvl9pPr marL="3885034" indent="-228531" algn="l" defTabSz="914126" rtl="0">
        <a:lnSpc>
          <a:spcPct val="90000"/>
        </a:lnSpc>
        <a:spcBef>
          <a:spcPts val="500"/>
        </a:spcBef>
        <a:buFont typeface="Arial"/>
        <a:buChar char="•"/>
        <a:defRPr sz="1799" kern="1200" dirty="0">
          <a:solidFill>
            <a:schemeClr val="tx1"/>
          </a:solidFill>
          <a:latin typeface="+mn-lt"/>
          <a:ea typeface="+mn-ea"/>
        </a:defRPr>
      </a:lvl9pPr>
    </p:bodyStyle>
    <p:otherStyle>
      <a:defPPr>
        <a:defRPr dirty="0"/>
      </a:defPPr>
      <a:lvl1pPr marL="0" algn="l" defTabSz="914126" rtl="0">
        <a:defRPr sz="1799" kern="1200" dirty="0">
          <a:solidFill>
            <a:schemeClr val="tx1"/>
          </a:solidFill>
          <a:latin typeface="+mn-lt"/>
          <a:ea typeface="+mn-ea"/>
        </a:defRPr>
      </a:lvl1pPr>
      <a:lvl2pPr marL="457063" algn="l" defTabSz="914126" rtl="0">
        <a:defRPr sz="1799" kern="1200" dirty="0">
          <a:solidFill>
            <a:schemeClr val="tx1"/>
          </a:solidFill>
          <a:latin typeface="+mn-lt"/>
          <a:ea typeface="+mn-ea"/>
        </a:defRPr>
      </a:lvl2pPr>
      <a:lvl3pPr marL="914126" algn="l" defTabSz="914126" rtl="0">
        <a:defRPr sz="1799" kern="1200" dirty="0">
          <a:solidFill>
            <a:schemeClr val="tx1"/>
          </a:solidFill>
          <a:latin typeface="+mn-lt"/>
          <a:ea typeface="+mn-ea"/>
        </a:defRPr>
      </a:lvl3pPr>
      <a:lvl4pPr marL="1371189" algn="l" defTabSz="914126" rtl="0">
        <a:defRPr sz="1799" kern="1200" dirty="0">
          <a:solidFill>
            <a:schemeClr val="tx1"/>
          </a:solidFill>
          <a:latin typeface="+mn-lt"/>
          <a:ea typeface="+mn-ea"/>
        </a:defRPr>
      </a:lvl4pPr>
      <a:lvl5pPr marL="1828251" algn="l" defTabSz="914126" rtl="0">
        <a:defRPr sz="1799" kern="1200" dirty="0">
          <a:solidFill>
            <a:schemeClr val="tx1"/>
          </a:solidFill>
          <a:latin typeface="+mn-lt"/>
          <a:ea typeface="+mn-ea"/>
        </a:defRPr>
      </a:lvl5pPr>
      <a:lvl6pPr marL="2285314" algn="l" defTabSz="914126" rtl="0">
        <a:defRPr sz="1799" kern="1200" dirty="0">
          <a:solidFill>
            <a:schemeClr val="tx1"/>
          </a:solidFill>
          <a:latin typeface="+mn-lt"/>
          <a:ea typeface="+mn-ea"/>
        </a:defRPr>
      </a:lvl6pPr>
      <a:lvl7pPr marL="2742377" algn="l" defTabSz="914126" rtl="0">
        <a:defRPr sz="1799" kern="1200" dirty="0">
          <a:solidFill>
            <a:schemeClr val="tx1"/>
          </a:solidFill>
          <a:latin typeface="+mn-lt"/>
          <a:ea typeface="+mn-ea"/>
        </a:defRPr>
      </a:lvl7pPr>
      <a:lvl8pPr marL="3199440" algn="l" defTabSz="914126" rtl="0">
        <a:defRPr sz="1799" kern="1200" dirty="0">
          <a:solidFill>
            <a:schemeClr val="tx1"/>
          </a:solidFill>
          <a:latin typeface="+mn-lt"/>
          <a:ea typeface="+mn-ea"/>
        </a:defRPr>
      </a:lvl8pPr>
      <a:lvl9pPr marL="3656503" algn="l" defTabSz="914126" rtl="0">
        <a:defRPr sz="1799" kern="1200" dirty="0">
          <a:solidFill>
            <a:schemeClr val="tx1"/>
          </a:solidFill>
          <a:latin typeface="+mn-lt"/>
          <a:ea typeface="+mn-ea"/>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flip="none" rotWithShape="1">
          <a:gsLst>
            <a:gs pos="100000">
              <a:schemeClr val="accent5">
                <a:lumMod val="45000"/>
                <a:lumOff val="55000"/>
              </a:schemeClr>
            </a:gs>
            <a:gs pos="80000">
              <a:schemeClr val="accent5">
                <a:lumMod val="45000"/>
                <a:lumOff val="55000"/>
              </a:schemeClr>
            </a:gs>
            <a:gs pos="8000">
              <a:schemeClr val="accent5">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301752" y="530352"/>
            <a:ext cx="11430000" cy="1600200"/>
          </a:xfrm>
          <a:prstGeom prst="rect">
            <a:avLst/>
          </a:prstGeom>
          <a:ln>
            <a:headEnd type="none"/>
            <a:tailEnd type="none"/>
          </a:ln>
        </p:spPr>
        <p:txBody>
          <a:bodyPr wrap="square"/>
          <a:lstStyle/>
          <a:p>
            <a:endParaRPr lang="en-US" dirty="0"/>
          </a:p>
          <a:p>
            <a:pPr algn="ctr"/>
            <a:r>
              <a:rPr sz="4000" b="1" cap="all" dirty="0">
                <a:latin typeface="Adobe Garamond Pro"/>
              </a:rPr>
              <a:t>Essential Presentation</a:t>
            </a:r>
          </a:p>
        </p:txBody>
      </p:sp>
      <p:sp>
        <p:nvSpPr>
          <p:cNvPr id="3" name="Subtitle 2"/>
          <p:cNvSpPr>
            <a:spLocks noGrp="1"/>
          </p:cNvSpPr>
          <p:nvPr>
            <p:ph type="subTitle" idx="1"/>
          </p:nvPr>
        </p:nvSpPr>
        <p:spPr>
          <a:xfrm>
            <a:off x="1065212" y="2514600"/>
            <a:ext cx="10789920" cy="2667000"/>
          </a:xfrm>
          <a:prstGeom prst="rect">
            <a:avLst/>
          </a:prstGeom>
          <a:ln>
            <a:headEnd type="none"/>
            <a:tailEnd type="none"/>
          </a:ln>
        </p:spPr>
        <p:txBody>
          <a:bodyPr wrap="square" anchor="t">
            <a:noAutofit/>
          </a:bodyPr>
          <a:lstStyle/>
          <a:p>
            <a:endParaRPr lang="en-US" sz="2000" dirty="0"/>
          </a:p>
          <a:p>
            <a:pPr algn="l"/>
            <a:r>
              <a:rPr sz="2000" dirty="0">
                <a:latin typeface="Adobe Garamond Pro"/>
              </a:rPr>
              <a:t>Lorem ipsum dolor sit amet, lacus amet amet ultricies. Quisque mi venenatis morbi libero, orci dis, mi ut et class porta, massa ligula magna enim, aliquam orci vestibulum tempus.Turpis facilisis vitae consequat, cum a a, turpis dui consequat massa in dolor per, felis non amet.</a:t>
            </a:r>
          </a:p>
          <a:p>
            <a:pPr algn="l"/>
            <a:r>
              <a:rPr sz="2000" dirty="0">
                <a:latin typeface="Adobe Garamond Pro"/>
              </a:rPr>
              <a:t>Turpis facilisis vitae consequat, cum a a, turpis dui consequat massa in dolor per, felis non amet. Auctor eleifend in omnis elit vestibulum, donec non elementum tellus est mauris, id aliquam, at lacus, arcu pretium proin lacus dolor et. Eu tortor, vel ultrices amet dignissim mauris vehicula.</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2"/>
          <p:cNvSpPr>
            <a:spLocks noGrp="1"/>
          </p:cNvSpPr>
          <p:nvPr>
            <p:ph type="title"/>
          </p:nvPr>
        </p:nvSpPr>
        <p:spPr>
          <a:xfrm>
            <a:off x="1069569" y="893"/>
            <a:ext cx="10055781" cy="1608925"/>
          </a:xfrm>
          <a:prstGeom prst="rect">
            <a:avLst/>
          </a:prstGeom>
          <a:ln>
            <a:headEnd type="none"/>
            <a:tailEnd type="none"/>
          </a:ln>
        </p:spPr>
        <p:txBody>
          <a:bodyPr wrap="square"/>
          <a:lstStyle/>
          <a:p>
            <a:pPr algn="ctr"/>
            <a:r>
              <a:rPr sz="2799" b="1" cap="all" dirty="0">
                <a:latin typeface="Arial"/>
              </a:rPr>
              <a:t>Target </a:t>
            </a:r>
            <a:r>
              <a:rPr sz="1799" dirty="0">
                <a:latin typeface="Arial"/>
              </a:rPr>
              <a:t>VS </a:t>
            </a:r>
            <a:r>
              <a:rPr sz="2799" b="1" dirty="0">
                <a:latin typeface="Arial"/>
              </a:rPr>
              <a:t>PERFORMANCE</a:t>
            </a:r>
          </a:p>
        </p:txBody>
      </p:sp>
      <p:graphicFrame>
        <p:nvGraphicFramePr>
          <p:cNvPr id="3" name="Table 3"/>
          <p:cNvGraphicFramePr/>
          <p:nvPr>
            <p:extLst>
              <p:ext uri="{D42A27DB-BD31-4B8C-83A1-F6EECF244321}">
                <p14:modId xmlns:p14="http://schemas.microsoft.com/office/powerpoint/2010/main" val="2712874920"/>
              </p:ext>
            </p:extLst>
          </p:nvPr>
        </p:nvGraphicFramePr>
        <p:xfrm>
          <a:off x="836612" y="1295399"/>
          <a:ext cx="10855674" cy="5025844"/>
        </p:xfrm>
        <a:graphic>
          <a:graphicData uri="http://schemas.openxmlformats.org/drawingml/2006/table">
            <a:tbl>
              <a:tblPr firstRow="1" bandCol="1">
                <a:tableStyleId>{93296810-A885-4BE3-A3E7-6D5BEEA58F35}</a:tableStyleId>
              </a:tblPr>
              <a:tblGrid>
                <a:gridCol w="1206186"/>
                <a:gridCol w="1206186"/>
                <a:gridCol w="1206186"/>
                <a:gridCol w="1206186"/>
                <a:gridCol w="1206186"/>
                <a:gridCol w="1206186"/>
                <a:gridCol w="1206186"/>
                <a:gridCol w="1206186"/>
                <a:gridCol w="1206186"/>
              </a:tblGrid>
              <a:tr h="957820">
                <a:tc>
                  <a:txBody>
                    <a:bodyPr/>
                    <a:lstStyle/>
                    <a:p>
                      <a:pPr algn="ctr"/>
                      <a:r>
                        <a:rPr sz="1400" b="1" dirty="0">
                          <a:latin typeface="Arial"/>
                        </a:rPr>
                        <a:t>Month</a:t>
                      </a:r>
                    </a:p>
                  </a:txBody>
                  <a:tcPr marL="91416" marR="91416" marT="45708" marB="45708" anchor="ctr">
                    <a:solidFill>
                      <a:schemeClr val="accent5"/>
                    </a:solidFill>
                  </a:tcPr>
                </a:tc>
                <a:tc>
                  <a:txBody>
                    <a:bodyPr/>
                    <a:lstStyle/>
                    <a:p>
                      <a:pPr algn="ctr"/>
                      <a:r>
                        <a:rPr sz="1400" b="1" dirty="0">
                          <a:latin typeface="Arial"/>
                        </a:rPr>
                        <a:t>Product A</a:t>
                      </a:r>
                    </a:p>
                  </a:txBody>
                  <a:tcPr marL="91416" marR="91416" marT="45708" marB="45708" anchor="ctr">
                    <a:solidFill>
                      <a:schemeClr val="accent5"/>
                    </a:solidFill>
                  </a:tcPr>
                </a:tc>
                <a:tc>
                  <a:txBody>
                    <a:bodyPr/>
                    <a:lstStyle/>
                    <a:p>
                      <a:pPr algn="ctr"/>
                      <a:r>
                        <a:rPr sz="1400" b="1" dirty="0">
                          <a:latin typeface="Arial"/>
                        </a:rPr>
                        <a:t>Product B</a:t>
                      </a:r>
                    </a:p>
                  </a:txBody>
                  <a:tcPr marL="91416" marR="91416" marT="45708" marB="45708" anchor="ctr">
                    <a:solidFill>
                      <a:schemeClr val="accent5"/>
                    </a:solidFill>
                  </a:tcPr>
                </a:tc>
                <a:tc>
                  <a:txBody>
                    <a:bodyPr/>
                    <a:lstStyle/>
                    <a:p>
                      <a:pPr algn="ctr"/>
                      <a:r>
                        <a:rPr sz="1400" b="1" dirty="0">
                          <a:latin typeface="Arial"/>
                        </a:rPr>
                        <a:t>Product C</a:t>
                      </a:r>
                    </a:p>
                  </a:txBody>
                  <a:tcPr marL="91416" marR="91416" marT="45708" marB="45708" anchor="ctr">
                    <a:solidFill>
                      <a:schemeClr val="accent5"/>
                    </a:solidFill>
                  </a:tcPr>
                </a:tc>
                <a:tc>
                  <a:txBody>
                    <a:bodyPr/>
                    <a:lstStyle/>
                    <a:p>
                      <a:pPr algn="ctr"/>
                      <a:r>
                        <a:rPr sz="1400" b="1" dirty="0">
                          <a:latin typeface="Arial"/>
                        </a:rPr>
                        <a:t>Product D</a:t>
                      </a:r>
                    </a:p>
                  </a:txBody>
                  <a:tcPr marL="91416" marR="91416" marT="45708" marB="45708" anchor="ctr">
                    <a:solidFill>
                      <a:schemeClr val="accent5"/>
                    </a:solidFill>
                  </a:tcPr>
                </a:tc>
                <a:tc>
                  <a:txBody>
                    <a:bodyPr/>
                    <a:lstStyle/>
                    <a:p>
                      <a:pPr algn="ctr"/>
                      <a:r>
                        <a:rPr sz="1400" b="1" dirty="0">
                          <a:latin typeface="Arial"/>
                        </a:rPr>
                        <a:t>Product E</a:t>
                      </a:r>
                    </a:p>
                  </a:txBody>
                  <a:tcPr marL="91416" marR="91416" marT="45708" marB="45708" anchor="ctr">
                    <a:solidFill>
                      <a:schemeClr val="accent5"/>
                    </a:solidFill>
                  </a:tcPr>
                </a:tc>
                <a:tc>
                  <a:txBody>
                    <a:bodyPr/>
                    <a:lstStyle/>
                    <a:p>
                      <a:pPr algn="ctr"/>
                      <a:r>
                        <a:rPr sz="1400" b="1" dirty="0">
                          <a:latin typeface="Arial"/>
                        </a:rPr>
                        <a:t>Product F</a:t>
                      </a:r>
                    </a:p>
                  </a:txBody>
                  <a:tcPr marL="91416" marR="91416" marT="45708" marB="45708" anchor="ctr">
                    <a:solidFill>
                      <a:schemeClr val="accent5"/>
                    </a:solidFill>
                  </a:tcPr>
                </a:tc>
                <a:tc>
                  <a:txBody>
                    <a:bodyPr/>
                    <a:lstStyle/>
                    <a:p>
                      <a:pPr algn="l"/>
                      <a:r>
                        <a:rPr sz="1400" b="1" dirty="0">
                          <a:latin typeface="Arial"/>
                        </a:rPr>
                        <a:t>Average </a:t>
                      </a:r>
                    </a:p>
                  </a:txBody>
                  <a:tcPr marL="91416" marR="91416" marT="45708" marB="45708" anchor="ctr">
                    <a:solidFill>
                      <a:schemeClr val="accent5"/>
                    </a:solidFill>
                  </a:tcPr>
                </a:tc>
                <a:tc>
                  <a:txBody>
                    <a:bodyPr/>
                    <a:lstStyle/>
                    <a:p>
                      <a:pPr algn="ctr"/>
                      <a:r>
                        <a:rPr sz="1400" b="1" dirty="0">
                          <a:latin typeface="Arial"/>
                        </a:rPr>
                        <a:t>Target</a:t>
                      </a:r>
                    </a:p>
                  </a:txBody>
                  <a:tcPr marL="91416" marR="91416" marT="45708" marB="45708" anchor="ctr">
                    <a:solidFill>
                      <a:schemeClr val="accent5"/>
                    </a:solidFill>
                  </a:tcPr>
                </a:tc>
              </a:tr>
              <a:tr h="443115">
                <a:tc>
                  <a:txBody>
                    <a:bodyPr/>
                    <a:lstStyle/>
                    <a:p>
                      <a:pPr algn="l"/>
                      <a:r>
                        <a:rPr sz="1400" dirty="0">
                          <a:latin typeface="Arial"/>
                        </a:rPr>
                        <a:t>Jan</a:t>
                      </a:r>
                    </a:p>
                  </a:txBody>
                  <a:tcPr marL="91416" marR="91416" marT="45708" marB="45708">
                    <a:solidFill>
                      <a:schemeClr val="accent3">
                        <a:lumMod val="40000"/>
                        <a:lumOff val="60000"/>
                      </a:schemeClr>
                    </a:solidFill>
                  </a:tcPr>
                </a:tc>
                <a:tc>
                  <a:txBody>
                    <a:bodyPr/>
                    <a:lstStyle/>
                    <a:p>
                      <a:pPr algn="l"/>
                      <a:r>
                        <a:rPr sz="1400" dirty="0">
                          <a:latin typeface="Arial"/>
                        </a:rPr>
                        <a:t>20000</a:t>
                      </a:r>
                    </a:p>
                  </a:txBody>
                  <a:tcPr marL="91416" marR="91416" marT="45708" marB="45708">
                    <a:solidFill>
                      <a:schemeClr val="accent3">
                        <a:lumMod val="40000"/>
                        <a:lumOff val="60000"/>
                      </a:schemeClr>
                    </a:solidFill>
                  </a:tcPr>
                </a:tc>
                <a:tc>
                  <a:txBody>
                    <a:bodyPr/>
                    <a:lstStyle/>
                    <a:p>
                      <a:pPr algn="l"/>
                      <a:r>
                        <a:rPr sz="1400" dirty="0">
                          <a:latin typeface="Arial"/>
                        </a:rPr>
                        <a:t>4200</a:t>
                      </a:r>
                    </a:p>
                  </a:txBody>
                  <a:tcPr marL="91416" marR="91416" marT="45708" marB="45708">
                    <a:solidFill>
                      <a:schemeClr val="accent3">
                        <a:lumMod val="40000"/>
                        <a:lumOff val="60000"/>
                      </a:schemeClr>
                    </a:solidFill>
                  </a:tcPr>
                </a:tc>
                <a:tc>
                  <a:txBody>
                    <a:bodyPr/>
                    <a:lstStyle/>
                    <a:p>
                      <a:pPr algn="l"/>
                      <a:r>
                        <a:rPr sz="1400" dirty="0">
                          <a:latin typeface="Arial"/>
                        </a:rPr>
                        <a:t>8000</a:t>
                      </a:r>
                    </a:p>
                  </a:txBody>
                  <a:tcPr marL="91416" marR="91416" marT="45708" marB="45708">
                    <a:solidFill>
                      <a:schemeClr val="accent3">
                        <a:lumMod val="40000"/>
                        <a:lumOff val="60000"/>
                      </a:schemeClr>
                    </a:solidFill>
                  </a:tcPr>
                </a:tc>
                <a:tc>
                  <a:txBody>
                    <a:bodyPr/>
                    <a:lstStyle/>
                    <a:p>
                      <a:pPr algn="l"/>
                      <a:r>
                        <a:rPr sz="1400" dirty="0">
                          <a:latin typeface="Arial"/>
                        </a:rPr>
                        <a:t>12000</a:t>
                      </a:r>
                    </a:p>
                  </a:txBody>
                  <a:tcPr marL="91416" marR="91416" marT="45708" marB="45708">
                    <a:solidFill>
                      <a:schemeClr val="accent3">
                        <a:lumMod val="40000"/>
                        <a:lumOff val="60000"/>
                      </a:schemeClr>
                    </a:solidFill>
                  </a:tcPr>
                </a:tc>
                <a:tc>
                  <a:txBody>
                    <a:bodyPr/>
                    <a:lstStyle/>
                    <a:p>
                      <a:pPr algn="l"/>
                      <a:r>
                        <a:rPr sz="1400" dirty="0">
                          <a:latin typeface="Arial"/>
                        </a:rPr>
                        <a:t>4700</a:t>
                      </a:r>
                    </a:p>
                  </a:txBody>
                  <a:tcPr marL="91416" marR="91416" marT="45708" marB="45708">
                    <a:solidFill>
                      <a:schemeClr val="accent3">
                        <a:lumMod val="40000"/>
                        <a:lumOff val="60000"/>
                      </a:schemeClr>
                    </a:solidFill>
                  </a:tcPr>
                </a:tc>
                <a:tc>
                  <a:txBody>
                    <a:bodyPr/>
                    <a:lstStyle/>
                    <a:p>
                      <a:pPr algn="l"/>
                      <a:r>
                        <a:rPr sz="1400" dirty="0">
                          <a:latin typeface="Arial"/>
                        </a:rPr>
                        <a:t>15000</a:t>
                      </a:r>
                    </a:p>
                  </a:txBody>
                  <a:tcPr marL="91416" marR="91416" marT="45708" marB="45708">
                    <a:solidFill>
                      <a:schemeClr val="accent3">
                        <a:lumMod val="40000"/>
                        <a:lumOff val="60000"/>
                      </a:schemeClr>
                    </a:solidFill>
                  </a:tcPr>
                </a:tc>
                <a:tc>
                  <a:txBody>
                    <a:bodyPr/>
                    <a:lstStyle/>
                    <a:p>
                      <a:pPr algn="l"/>
                      <a:r>
                        <a:rPr sz="1400" dirty="0">
                          <a:latin typeface="Arial"/>
                        </a:rPr>
                        <a:t>3500</a:t>
                      </a:r>
                    </a:p>
                  </a:txBody>
                  <a:tcPr marL="91416" marR="91416" marT="45708" marB="45708">
                    <a:solidFill>
                      <a:schemeClr val="accent3">
                        <a:lumMod val="40000"/>
                        <a:lumOff val="60000"/>
                      </a:schemeClr>
                    </a:solidFill>
                  </a:tcPr>
                </a:tc>
                <a:tc>
                  <a:txBody>
                    <a:bodyPr/>
                    <a:lstStyle/>
                    <a:p>
                      <a:pPr algn="l"/>
                      <a:r>
                        <a:rPr sz="1400" dirty="0">
                          <a:latin typeface="Arial"/>
                        </a:rPr>
                        <a:t>35000</a:t>
                      </a:r>
                    </a:p>
                  </a:txBody>
                  <a:tcPr marL="91416" marR="91416" marT="45708" marB="45708">
                    <a:solidFill>
                      <a:schemeClr val="accent3">
                        <a:lumMod val="40000"/>
                        <a:lumOff val="60000"/>
                      </a:schemeClr>
                    </a:solidFill>
                  </a:tcPr>
                </a:tc>
              </a:tr>
              <a:tr h="469778">
                <a:tc>
                  <a:txBody>
                    <a:bodyPr/>
                    <a:lstStyle/>
                    <a:p>
                      <a:pPr algn="l"/>
                      <a:r>
                        <a:rPr sz="1400" dirty="0">
                          <a:latin typeface="Arial"/>
                        </a:rPr>
                        <a:t>Feb</a:t>
                      </a:r>
                    </a:p>
                  </a:txBody>
                  <a:tcPr marL="91416" marR="91416" marT="45708" marB="45708">
                    <a:solidFill>
                      <a:schemeClr val="accent3">
                        <a:lumMod val="40000"/>
                        <a:lumOff val="60000"/>
                      </a:schemeClr>
                    </a:solidFill>
                  </a:tcPr>
                </a:tc>
                <a:tc>
                  <a:txBody>
                    <a:bodyPr/>
                    <a:lstStyle/>
                    <a:p>
                      <a:pPr algn="l"/>
                      <a:r>
                        <a:rPr sz="1400" dirty="0">
                          <a:latin typeface="Arial"/>
                        </a:rPr>
                        <a:t>8300</a:t>
                      </a:r>
                    </a:p>
                  </a:txBody>
                  <a:tcPr marL="91416" marR="91416" marT="45708" marB="45708">
                    <a:solidFill>
                      <a:schemeClr val="accent3">
                        <a:lumMod val="40000"/>
                        <a:lumOff val="60000"/>
                      </a:schemeClr>
                    </a:solidFill>
                  </a:tcPr>
                </a:tc>
                <a:tc>
                  <a:txBody>
                    <a:bodyPr/>
                    <a:lstStyle/>
                    <a:p>
                      <a:pPr algn="l"/>
                      <a:r>
                        <a:rPr sz="1400" dirty="0">
                          <a:latin typeface="Arial"/>
                        </a:rPr>
                        <a:t>19000</a:t>
                      </a:r>
                    </a:p>
                  </a:txBody>
                  <a:tcPr marL="91416" marR="91416" marT="45708" marB="45708">
                    <a:solidFill>
                      <a:schemeClr val="accent3">
                        <a:lumMod val="40000"/>
                        <a:lumOff val="60000"/>
                      </a:schemeClr>
                    </a:solidFill>
                  </a:tcPr>
                </a:tc>
                <a:tc>
                  <a:txBody>
                    <a:bodyPr/>
                    <a:lstStyle/>
                    <a:p>
                      <a:pPr algn="l"/>
                      <a:r>
                        <a:rPr sz="1400" dirty="0">
                          <a:latin typeface="Arial"/>
                        </a:rPr>
                        <a:t>21000</a:t>
                      </a:r>
                    </a:p>
                  </a:txBody>
                  <a:tcPr marL="91416" marR="91416" marT="45708" marB="45708">
                    <a:solidFill>
                      <a:schemeClr val="accent3">
                        <a:lumMod val="40000"/>
                        <a:lumOff val="60000"/>
                      </a:schemeClr>
                    </a:solidFill>
                  </a:tcPr>
                </a:tc>
                <a:tc>
                  <a:txBody>
                    <a:bodyPr/>
                    <a:lstStyle/>
                    <a:p>
                      <a:pPr algn="l"/>
                      <a:r>
                        <a:rPr sz="1400" dirty="0">
                          <a:latin typeface="Arial"/>
                        </a:rPr>
                        <a:t>15230</a:t>
                      </a:r>
                    </a:p>
                  </a:txBody>
                  <a:tcPr marL="91416" marR="91416" marT="45708" marB="45708">
                    <a:solidFill>
                      <a:schemeClr val="accent3">
                        <a:lumMod val="40000"/>
                        <a:lumOff val="60000"/>
                      </a:schemeClr>
                    </a:solidFill>
                  </a:tcPr>
                </a:tc>
                <a:tc>
                  <a:txBody>
                    <a:bodyPr/>
                    <a:lstStyle/>
                    <a:p>
                      <a:pPr algn="l"/>
                      <a:r>
                        <a:rPr sz="1400" dirty="0">
                          <a:latin typeface="Arial"/>
                        </a:rPr>
                        <a:t>7230</a:t>
                      </a:r>
                    </a:p>
                  </a:txBody>
                  <a:tcPr marL="91416" marR="91416" marT="45708" marB="45708">
                    <a:solidFill>
                      <a:schemeClr val="accent3">
                        <a:lumMod val="40000"/>
                        <a:lumOff val="60000"/>
                      </a:schemeClr>
                    </a:solidFill>
                  </a:tcPr>
                </a:tc>
                <a:tc>
                  <a:txBody>
                    <a:bodyPr/>
                    <a:lstStyle/>
                    <a:p>
                      <a:pPr algn="l"/>
                      <a:r>
                        <a:rPr sz="1400" dirty="0">
                          <a:latin typeface="Arial"/>
                        </a:rPr>
                        <a:t>1800</a:t>
                      </a:r>
                    </a:p>
                  </a:txBody>
                  <a:tcPr marL="91416" marR="91416" marT="45708" marB="45708">
                    <a:solidFill>
                      <a:schemeClr val="accent3">
                        <a:lumMod val="40000"/>
                        <a:lumOff val="60000"/>
                      </a:schemeClr>
                    </a:solidFill>
                  </a:tcPr>
                </a:tc>
                <a:tc>
                  <a:txBody>
                    <a:bodyPr/>
                    <a:lstStyle/>
                    <a:p>
                      <a:pPr algn="l"/>
                      <a:r>
                        <a:rPr sz="1400" dirty="0">
                          <a:latin typeface="Arial"/>
                        </a:rPr>
                        <a:t>13000</a:t>
                      </a:r>
                    </a:p>
                  </a:txBody>
                  <a:tcPr marL="91416" marR="91416" marT="45708" marB="45708">
                    <a:solidFill>
                      <a:schemeClr val="accent3">
                        <a:lumMod val="40000"/>
                        <a:lumOff val="60000"/>
                      </a:schemeClr>
                    </a:solidFill>
                  </a:tcPr>
                </a:tc>
                <a:tc>
                  <a:txBody>
                    <a:bodyPr/>
                    <a:lstStyle/>
                    <a:p>
                      <a:pPr algn="l"/>
                      <a:r>
                        <a:rPr sz="1400" dirty="0">
                          <a:latin typeface="Arial"/>
                        </a:rPr>
                        <a:t>18000</a:t>
                      </a:r>
                    </a:p>
                  </a:txBody>
                  <a:tcPr marL="91416" marR="91416" marT="45708" marB="45708">
                    <a:solidFill>
                      <a:schemeClr val="accent3">
                        <a:lumMod val="40000"/>
                        <a:lumOff val="60000"/>
                      </a:schemeClr>
                    </a:solidFill>
                  </a:tcPr>
                </a:tc>
              </a:tr>
              <a:tr h="469778">
                <a:tc>
                  <a:txBody>
                    <a:bodyPr/>
                    <a:lstStyle/>
                    <a:p>
                      <a:pPr algn="l"/>
                      <a:r>
                        <a:rPr sz="1400" dirty="0">
                          <a:latin typeface="Arial"/>
                        </a:rPr>
                        <a:t>Mar</a:t>
                      </a:r>
                    </a:p>
                  </a:txBody>
                  <a:tcPr marL="91416" marR="91416" marT="45708" marB="45708">
                    <a:solidFill>
                      <a:schemeClr val="accent3">
                        <a:lumMod val="40000"/>
                        <a:lumOff val="60000"/>
                      </a:schemeClr>
                    </a:solidFill>
                  </a:tcPr>
                </a:tc>
                <a:tc>
                  <a:txBody>
                    <a:bodyPr/>
                    <a:lstStyle/>
                    <a:p>
                      <a:pPr algn="l"/>
                      <a:r>
                        <a:rPr sz="1400" dirty="0">
                          <a:latin typeface="Arial"/>
                        </a:rPr>
                        <a:t>4600</a:t>
                      </a:r>
                    </a:p>
                  </a:txBody>
                  <a:tcPr marL="91416" marR="91416" marT="45708" marB="45708">
                    <a:solidFill>
                      <a:schemeClr val="accent3">
                        <a:lumMod val="40000"/>
                        <a:lumOff val="60000"/>
                      </a:schemeClr>
                    </a:solidFill>
                  </a:tcPr>
                </a:tc>
                <a:tc>
                  <a:txBody>
                    <a:bodyPr/>
                    <a:lstStyle/>
                    <a:p>
                      <a:pPr algn="l"/>
                      <a:r>
                        <a:rPr sz="1400" dirty="0">
                          <a:latin typeface="Arial"/>
                        </a:rPr>
                        <a:t>9000</a:t>
                      </a:r>
                    </a:p>
                  </a:txBody>
                  <a:tcPr marL="91416" marR="91416" marT="45708" marB="45708">
                    <a:solidFill>
                      <a:schemeClr val="accent3">
                        <a:lumMod val="40000"/>
                        <a:lumOff val="60000"/>
                      </a:schemeClr>
                    </a:solidFill>
                  </a:tcPr>
                </a:tc>
                <a:tc>
                  <a:txBody>
                    <a:bodyPr/>
                    <a:lstStyle/>
                    <a:p>
                      <a:pPr algn="l"/>
                      <a:r>
                        <a:rPr sz="1400" dirty="0">
                          <a:latin typeface="Arial"/>
                        </a:rPr>
                        <a:t>7500</a:t>
                      </a:r>
                    </a:p>
                  </a:txBody>
                  <a:tcPr marL="91416" marR="91416" marT="45708" marB="45708">
                    <a:solidFill>
                      <a:schemeClr val="accent3">
                        <a:lumMod val="40000"/>
                        <a:lumOff val="60000"/>
                      </a:schemeClr>
                    </a:solidFill>
                  </a:tcPr>
                </a:tc>
                <a:tc>
                  <a:txBody>
                    <a:bodyPr/>
                    <a:lstStyle/>
                    <a:p>
                      <a:pPr algn="l"/>
                      <a:r>
                        <a:rPr sz="1400" dirty="0">
                          <a:latin typeface="Arial"/>
                        </a:rPr>
                        <a:t>8000</a:t>
                      </a:r>
                    </a:p>
                  </a:txBody>
                  <a:tcPr marL="91416" marR="91416" marT="45708" marB="45708">
                    <a:solidFill>
                      <a:schemeClr val="accent3">
                        <a:lumMod val="40000"/>
                        <a:lumOff val="60000"/>
                      </a:schemeClr>
                    </a:solidFill>
                  </a:tcPr>
                </a:tc>
                <a:tc>
                  <a:txBody>
                    <a:bodyPr/>
                    <a:lstStyle/>
                    <a:p>
                      <a:pPr algn="l"/>
                      <a:r>
                        <a:rPr sz="1400" dirty="0">
                          <a:latin typeface="Arial"/>
                        </a:rPr>
                        <a:t>30000</a:t>
                      </a:r>
                    </a:p>
                  </a:txBody>
                  <a:tcPr marL="91416" marR="91416" marT="45708" marB="45708">
                    <a:solidFill>
                      <a:schemeClr val="accent3">
                        <a:lumMod val="40000"/>
                        <a:lumOff val="60000"/>
                      </a:schemeClr>
                    </a:solidFill>
                  </a:tcPr>
                </a:tc>
                <a:tc>
                  <a:txBody>
                    <a:bodyPr/>
                    <a:lstStyle/>
                    <a:p>
                      <a:pPr algn="l"/>
                      <a:r>
                        <a:rPr sz="1400" dirty="0">
                          <a:latin typeface="Arial"/>
                        </a:rPr>
                        <a:t>22000</a:t>
                      </a:r>
                    </a:p>
                  </a:txBody>
                  <a:tcPr marL="91416" marR="91416" marT="45708" marB="45708">
                    <a:solidFill>
                      <a:schemeClr val="accent3">
                        <a:lumMod val="40000"/>
                        <a:lumOff val="60000"/>
                      </a:schemeClr>
                    </a:solidFill>
                  </a:tcPr>
                </a:tc>
                <a:tc>
                  <a:txBody>
                    <a:bodyPr/>
                    <a:lstStyle/>
                    <a:p>
                      <a:pPr algn="l"/>
                      <a:r>
                        <a:rPr sz="1400" dirty="0">
                          <a:latin typeface="Arial"/>
                        </a:rPr>
                        <a:t>4500</a:t>
                      </a:r>
                    </a:p>
                  </a:txBody>
                  <a:tcPr marL="91416" marR="91416" marT="45708" marB="45708">
                    <a:solidFill>
                      <a:schemeClr val="accent3">
                        <a:lumMod val="40000"/>
                        <a:lumOff val="60000"/>
                      </a:schemeClr>
                    </a:solidFill>
                  </a:tcPr>
                </a:tc>
                <a:tc>
                  <a:txBody>
                    <a:bodyPr/>
                    <a:lstStyle/>
                    <a:p>
                      <a:pPr algn="l"/>
                      <a:r>
                        <a:rPr sz="1400" dirty="0">
                          <a:latin typeface="Arial"/>
                        </a:rPr>
                        <a:t>13200</a:t>
                      </a:r>
                    </a:p>
                  </a:txBody>
                  <a:tcPr marL="91416" marR="91416" marT="45708" marB="45708">
                    <a:solidFill>
                      <a:schemeClr val="accent3">
                        <a:lumMod val="40000"/>
                        <a:lumOff val="60000"/>
                      </a:schemeClr>
                    </a:solidFill>
                  </a:tcPr>
                </a:tc>
              </a:tr>
              <a:tr h="469778">
                <a:tc>
                  <a:txBody>
                    <a:bodyPr/>
                    <a:lstStyle/>
                    <a:p>
                      <a:pPr algn="l"/>
                      <a:r>
                        <a:rPr sz="1400" dirty="0">
                          <a:latin typeface="Arial"/>
                        </a:rPr>
                        <a:t>Apr</a:t>
                      </a:r>
                    </a:p>
                  </a:txBody>
                  <a:tcPr marL="91416" marR="91416" marT="45708" marB="45708">
                    <a:solidFill>
                      <a:schemeClr val="accent3">
                        <a:lumMod val="40000"/>
                        <a:lumOff val="60000"/>
                      </a:schemeClr>
                    </a:solidFill>
                  </a:tcPr>
                </a:tc>
                <a:tc>
                  <a:txBody>
                    <a:bodyPr/>
                    <a:lstStyle/>
                    <a:p>
                      <a:pPr algn="l"/>
                      <a:r>
                        <a:rPr sz="1400" dirty="0">
                          <a:latin typeface="Arial"/>
                        </a:rPr>
                        <a:t>3530</a:t>
                      </a:r>
                    </a:p>
                  </a:txBody>
                  <a:tcPr marL="91416" marR="91416" marT="45708" marB="45708">
                    <a:solidFill>
                      <a:schemeClr val="accent3">
                        <a:lumMod val="40000"/>
                        <a:lumOff val="60000"/>
                      </a:schemeClr>
                    </a:solidFill>
                  </a:tcPr>
                </a:tc>
                <a:tc>
                  <a:txBody>
                    <a:bodyPr/>
                    <a:lstStyle/>
                    <a:p>
                      <a:pPr algn="l"/>
                      <a:r>
                        <a:rPr sz="1400" dirty="0">
                          <a:latin typeface="Arial"/>
                        </a:rPr>
                        <a:t>13430</a:t>
                      </a:r>
                    </a:p>
                  </a:txBody>
                  <a:tcPr marL="91416" marR="91416" marT="45708" marB="45708">
                    <a:solidFill>
                      <a:schemeClr val="accent3">
                        <a:lumMod val="40000"/>
                        <a:lumOff val="60000"/>
                      </a:schemeClr>
                    </a:solidFill>
                  </a:tcPr>
                </a:tc>
                <a:tc>
                  <a:txBody>
                    <a:bodyPr/>
                    <a:lstStyle/>
                    <a:p>
                      <a:pPr algn="l"/>
                      <a:r>
                        <a:rPr sz="1400" dirty="0">
                          <a:latin typeface="Arial"/>
                        </a:rPr>
                        <a:t>3550</a:t>
                      </a:r>
                    </a:p>
                  </a:txBody>
                  <a:tcPr marL="91416" marR="91416" marT="45708" marB="45708">
                    <a:solidFill>
                      <a:schemeClr val="accent3">
                        <a:lumMod val="40000"/>
                        <a:lumOff val="60000"/>
                      </a:schemeClr>
                    </a:solidFill>
                  </a:tcPr>
                </a:tc>
                <a:tc>
                  <a:txBody>
                    <a:bodyPr/>
                    <a:lstStyle/>
                    <a:p>
                      <a:pPr algn="l"/>
                      <a:r>
                        <a:rPr sz="1400" dirty="0">
                          <a:latin typeface="Arial"/>
                        </a:rPr>
                        <a:t>10670</a:t>
                      </a:r>
                    </a:p>
                  </a:txBody>
                  <a:tcPr marL="91416" marR="91416" marT="45708" marB="45708">
                    <a:solidFill>
                      <a:schemeClr val="accent3">
                        <a:lumMod val="40000"/>
                        <a:lumOff val="60000"/>
                      </a:schemeClr>
                    </a:solidFill>
                  </a:tcPr>
                </a:tc>
                <a:tc>
                  <a:txBody>
                    <a:bodyPr/>
                    <a:lstStyle/>
                    <a:p>
                      <a:pPr algn="l"/>
                      <a:r>
                        <a:rPr sz="1400" dirty="0">
                          <a:latin typeface="Arial"/>
                        </a:rPr>
                        <a:t>27860</a:t>
                      </a:r>
                    </a:p>
                  </a:txBody>
                  <a:tcPr marL="91416" marR="91416" marT="45708" marB="45708">
                    <a:solidFill>
                      <a:schemeClr val="accent3">
                        <a:lumMod val="40000"/>
                        <a:lumOff val="60000"/>
                      </a:schemeClr>
                    </a:solidFill>
                  </a:tcPr>
                </a:tc>
                <a:tc>
                  <a:txBody>
                    <a:bodyPr/>
                    <a:lstStyle/>
                    <a:p>
                      <a:pPr algn="l"/>
                      <a:r>
                        <a:rPr sz="1400" dirty="0">
                          <a:latin typeface="Arial"/>
                        </a:rPr>
                        <a:t>5414</a:t>
                      </a:r>
                    </a:p>
                  </a:txBody>
                  <a:tcPr marL="91416" marR="91416" marT="45708" marB="45708">
                    <a:solidFill>
                      <a:schemeClr val="accent3">
                        <a:lumMod val="40000"/>
                        <a:lumOff val="60000"/>
                      </a:schemeClr>
                    </a:solidFill>
                  </a:tcPr>
                </a:tc>
                <a:tc>
                  <a:txBody>
                    <a:bodyPr/>
                    <a:lstStyle/>
                    <a:p>
                      <a:pPr algn="l"/>
                      <a:r>
                        <a:rPr sz="1400" dirty="0">
                          <a:latin typeface="Arial"/>
                        </a:rPr>
                        <a:t>5600</a:t>
                      </a:r>
                    </a:p>
                  </a:txBody>
                  <a:tcPr marL="91416" marR="91416" marT="45708" marB="45708">
                    <a:solidFill>
                      <a:schemeClr val="accent3">
                        <a:lumMod val="40000"/>
                        <a:lumOff val="60000"/>
                      </a:schemeClr>
                    </a:solidFill>
                  </a:tcPr>
                </a:tc>
                <a:tc>
                  <a:txBody>
                    <a:bodyPr/>
                    <a:lstStyle/>
                    <a:p>
                      <a:pPr algn="l"/>
                      <a:r>
                        <a:rPr sz="1400" dirty="0">
                          <a:latin typeface="Arial"/>
                        </a:rPr>
                        <a:t>50000</a:t>
                      </a:r>
                    </a:p>
                  </a:txBody>
                  <a:tcPr marL="91416" marR="91416" marT="45708" marB="45708">
                    <a:solidFill>
                      <a:schemeClr val="accent3">
                        <a:lumMod val="40000"/>
                        <a:lumOff val="60000"/>
                      </a:schemeClr>
                    </a:solidFill>
                  </a:tcPr>
                </a:tc>
              </a:tr>
              <a:tr h="443115">
                <a:tc>
                  <a:txBody>
                    <a:bodyPr/>
                    <a:lstStyle/>
                    <a:p>
                      <a:pPr algn="l"/>
                      <a:r>
                        <a:rPr sz="1400" dirty="0">
                          <a:latin typeface="Arial"/>
                        </a:rPr>
                        <a:t>May</a:t>
                      </a:r>
                    </a:p>
                  </a:txBody>
                  <a:tcPr marL="91416" marR="91416" marT="45708" marB="45708">
                    <a:solidFill>
                      <a:schemeClr val="accent3">
                        <a:lumMod val="40000"/>
                        <a:lumOff val="60000"/>
                      </a:schemeClr>
                    </a:solidFill>
                  </a:tcPr>
                </a:tc>
                <a:tc>
                  <a:txBody>
                    <a:bodyPr/>
                    <a:lstStyle/>
                    <a:p>
                      <a:pPr algn="l"/>
                      <a:r>
                        <a:rPr sz="1400" dirty="0">
                          <a:latin typeface="Arial"/>
                        </a:rPr>
                        <a:t>10293</a:t>
                      </a:r>
                    </a:p>
                  </a:txBody>
                  <a:tcPr marL="91416" marR="91416" marT="45708" marB="45708">
                    <a:solidFill>
                      <a:schemeClr val="accent3">
                        <a:lumMod val="40000"/>
                        <a:lumOff val="60000"/>
                      </a:schemeClr>
                    </a:solidFill>
                  </a:tcPr>
                </a:tc>
                <a:tc>
                  <a:txBody>
                    <a:bodyPr/>
                    <a:lstStyle/>
                    <a:p>
                      <a:pPr algn="l"/>
                      <a:r>
                        <a:rPr sz="1400" dirty="0">
                          <a:latin typeface="Arial"/>
                        </a:rPr>
                        <a:t>23760</a:t>
                      </a:r>
                    </a:p>
                  </a:txBody>
                  <a:tcPr marL="91416" marR="91416" marT="45708" marB="45708">
                    <a:solidFill>
                      <a:schemeClr val="accent3">
                        <a:lumMod val="40000"/>
                        <a:lumOff val="60000"/>
                      </a:schemeClr>
                    </a:solidFill>
                  </a:tcPr>
                </a:tc>
                <a:tc>
                  <a:txBody>
                    <a:bodyPr/>
                    <a:lstStyle/>
                    <a:p>
                      <a:pPr algn="l"/>
                      <a:r>
                        <a:rPr sz="1400" dirty="0">
                          <a:latin typeface="Arial"/>
                        </a:rPr>
                        <a:t>10378</a:t>
                      </a:r>
                    </a:p>
                  </a:txBody>
                  <a:tcPr marL="91416" marR="91416" marT="45708" marB="45708">
                    <a:solidFill>
                      <a:schemeClr val="accent3">
                        <a:lumMod val="40000"/>
                        <a:lumOff val="60000"/>
                      </a:schemeClr>
                    </a:solidFill>
                  </a:tcPr>
                </a:tc>
                <a:tc>
                  <a:txBody>
                    <a:bodyPr/>
                    <a:lstStyle/>
                    <a:p>
                      <a:pPr algn="l"/>
                      <a:r>
                        <a:rPr sz="1400" dirty="0">
                          <a:latin typeface="Arial"/>
                        </a:rPr>
                        <a:t>24857</a:t>
                      </a:r>
                    </a:p>
                  </a:txBody>
                  <a:tcPr marL="91416" marR="91416" marT="45708" marB="45708">
                    <a:solidFill>
                      <a:schemeClr val="accent3">
                        <a:lumMod val="40000"/>
                        <a:lumOff val="60000"/>
                      </a:schemeClr>
                    </a:solidFill>
                  </a:tcPr>
                </a:tc>
                <a:tc>
                  <a:txBody>
                    <a:bodyPr/>
                    <a:lstStyle/>
                    <a:p>
                      <a:pPr algn="l"/>
                      <a:r>
                        <a:rPr sz="1400" dirty="0">
                          <a:latin typeface="Arial"/>
                        </a:rPr>
                        <a:t>12104</a:t>
                      </a:r>
                    </a:p>
                  </a:txBody>
                  <a:tcPr marL="91416" marR="91416" marT="45708" marB="45708">
                    <a:solidFill>
                      <a:schemeClr val="accent3">
                        <a:lumMod val="40000"/>
                        <a:lumOff val="60000"/>
                      </a:schemeClr>
                    </a:solidFill>
                  </a:tcPr>
                </a:tc>
                <a:tc>
                  <a:txBody>
                    <a:bodyPr/>
                    <a:lstStyle/>
                    <a:p>
                      <a:pPr algn="l"/>
                      <a:r>
                        <a:rPr sz="1400" dirty="0">
                          <a:latin typeface="Arial"/>
                        </a:rPr>
                        <a:t>21350</a:t>
                      </a:r>
                    </a:p>
                  </a:txBody>
                  <a:tcPr marL="91416" marR="91416" marT="45708" marB="45708">
                    <a:solidFill>
                      <a:schemeClr val="accent3">
                        <a:lumMod val="40000"/>
                        <a:lumOff val="60000"/>
                      </a:schemeClr>
                    </a:solidFill>
                  </a:tcPr>
                </a:tc>
                <a:tc>
                  <a:txBody>
                    <a:bodyPr/>
                    <a:lstStyle/>
                    <a:p>
                      <a:pPr algn="l"/>
                      <a:r>
                        <a:rPr sz="1400" dirty="0">
                          <a:latin typeface="Arial"/>
                        </a:rPr>
                        <a:t>17023</a:t>
                      </a:r>
                    </a:p>
                  </a:txBody>
                  <a:tcPr marL="91416" marR="91416" marT="45708" marB="45708">
                    <a:solidFill>
                      <a:schemeClr val="accent3">
                        <a:lumMod val="40000"/>
                        <a:lumOff val="60000"/>
                      </a:schemeClr>
                    </a:solidFill>
                  </a:tcPr>
                </a:tc>
                <a:tc>
                  <a:txBody>
                    <a:bodyPr/>
                    <a:lstStyle/>
                    <a:p>
                      <a:pPr algn="l"/>
                      <a:r>
                        <a:rPr sz="1400" dirty="0">
                          <a:latin typeface="Arial"/>
                        </a:rPr>
                        <a:t>25460</a:t>
                      </a:r>
                    </a:p>
                  </a:txBody>
                  <a:tcPr marL="91416" marR="91416" marT="45708" marB="45708">
                    <a:solidFill>
                      <a:schemeClr val="accent3">
                        <a:lumMod val="40000"/>
                        <a:lumOff val="60000"/>
                      </a:schemeClr>
                    </a:solidFill>
                  </a:tcPr>
                </a:tc>
              </a:tr>
              <a:tr h="443115">
                <a:tc>
                  <a:txBody>
                    <a:bodyPr/>
                    <a:lstStyle/>
                    <a:p>
                      <a:pPr algn="l"/>
                      <a:r>
                        <a:rPr sz="1400" dirty="0">
                          <a:latin typeface="Arial"/>
                        </a:rPr>
                        <a:t>Jun</a:t>
                      </a:r>
                    </a:p>
                  </a:txBody>
                  <a:tcPr marL="91416" marR="91416" marT="45708" marB="45708">
                    <a:solidFill>
                      <a:schemeClr val="accent3">
                        <a:lumMod val="40000"/>
                        <a:lumOff val="60000"/>
                      </a:schemeClr>
                    </a:solidFill>
                  </a:tcPr>
                </a:tc>
                <a:tc>
                  <a:txBody>
                    <a:bodyPr/>
                    <a:lstStyle/>
                    <a:p>
                      <a:pPr algn="l"/>
                      <a:r>
                        <a:rPr sz="1400" dirty="0">
                          <a:latin typeface="Arial"/>
                        </a:rPr>
                        <a:t>9070</a:t>
                      </a:r>
                    </a:p>
                  </a:txBody>
                  <a:tcPr marL="91416" marR="91416" marT="45708" marB="45708">
                    <a:solidFill>
                      <a:schemeClr val="accent3">
                        <a:lumMod val="40000"/>
                        <a:lumOff val="60000"/>
                      </a:schemeClr>
                    </a:solidFill>
                  </a:tcPr>
                </a:tc>
                <a:tc>
                  <a:txBody>
                    <a:bodyPr/>
                    <a:lstStyle/>
                    <a:p>
                      <a:pPr algn="l"/>
                      <a:r>
                        <a:rPr sz="1400" dirty="0">
                          <a:latin typeface="Arial"/>
                        </a:rPr>
                        <a:t>8218</a:t>
                      </a:r>
                    </a:p>
                  </a:txBody>
                  <a:tcPr marL="91416" marR="91416" marT="45708" marB="45708">
                    <a:solidFill>
                      <a:schemeClr val="accent3">
                        <a:lumMod val="40000"/>
                        <a:lumOff val="60000"/>
                      </a:schemeClr>
                    </a:solidFill>
                  </a:tcPr>
                </a:tc>
                <a:tc>
                  <a:txBody>
                    <a:bodyPr/>
                    <a:lstStyle/>
                    <a:p>
                      <a:pPr algn="l"/>
                      <a:r>
                        <a:rPr sz="1400" dirty="0">
                          <a:latin typeface="Arial"/>
                        </a:rPr>
                        <a:t>23480</a:t>
                      </a:r>
                    </a:p>
                  </a:txBody>
                  <a:tcPr marL="91416" marR="91416" marT="45708" marB="45708">
                    <a:solidFill>
                      <a:schemeClr val="accent3">
                        <a:lumMod val="40000"/>
                        <a:lumOff val="60000"/>
                      </a:schemeClr>
                    </a:solidFill>
                  </a:tcPr>
                </a:tc>
                <a:tc>
                  <a:txBody>
                    <a:bodyPr/>
                    <a:lstStyle/>
                    <a:p>
                      <a:pPr algn="l"/>
                      <a:r>
                        <a:rPr sz="1400" dirty="0">
                          <a:latin typeface="Arial"/>
                        </a:rPr>
                        <a:t>20492</a:t>
                      </a:r>
                    </a:p>
                  </a:txBody>
                  <a:tcPr marL="91416" marR="91416" marT="45708" marB="45708">
                    <a:solidFill>
                      <a:schemeClr val="accent3">
                        <a:lumMod val="40000"/>
                        <a:lumOff val="60000"/>
                      </a:schemeClr>
                    </a:solidFill>
                  </a:tcPr>
                </a:tc>
                <a:tc>
                  <a:txBody>
                    <a:bodyPr/>
                    <a:lstStyle/>
                    <a:p>
                      <a:pPr algn="l"/>
                      <a:r>
                        <a:rPr sz="1400" dirty="0">
                          <a:latin typeface="Arial"/>
                        </a:rPr>
                        <a:t>9103</a:t>
                      </a:r>
                    </a:p>
                  </a:txBody>
                  <a:tcPr marL="91416" marR="91416" marT="45708" marB="45708">
                    <a:solidFill>
                      <a:schemeClr val="accent3">
                        <a:lumMod val="40000"/>
                        <a:lumOff val="60000"/>
                      </a:schemeClr>
                    </a:solidFill>
                  </a:tcPr>
                </a:tc>
                <a:tc>
                  <a:txBody>
                    <a:bodyPr/>
                    <a:lstStyle/>
                    <a:p>
                      <a:pPr algn="l"/>
                      <a:r>
                        <a:rPr sz="1400" dirty="0">
                          <a:latin typeface="Arial"/>
                        </a:rPr>
                        <a:t>12300</a:t>
                      </a:r>
                    </a:p>
                  </a:txBody>
                  <a:tcPr marL="91416" marR="91416" marT="45708" marB="45708">
                    <a:solidFill>
                      <a:schemeClr val="accent3">
                        <a:lumMod val="40000"/>
                        <a:lumOff val="60000"/>
                      </a:schemeClr>
                    </a:solidFill>
                  </a:tcPr>
                </a:tc>
                <a:tc>
                  <a:txBody>
                    <a:bodyPr/>
                    <a:lstStyle/>
                    <a:p>
                      <a:pPr algn="l"/>
                      <a:r>
                        <a:rPr sz="1400" dirty="0">
                          <a:latin typeface="Arial"/>
                        </a:rPr>
                        <a:t>14590</a:t>
                      </a:r>
                    </a:p>
                  </a:txBody>
                  <a:tcPr marL="91416" marR="91416" marT="45708" marB="45708">
                    <a:solidFill>
                      <a:schemeClr val="accent3">
                        <a:lumMod val="40000"/>
                        <a:lumOff val="60000"/>
                      </a:schemeClr>
                    </a:solidFill>
                  </a:tcPr>
                </a:tc>
                <a:tc>
                  <a:txBody>
                    <a:bodyPr/>
                    <a:lstStyle/>
                    <a:p>
                      <a:pPr algn="l"/>
                      <a:r>
                        <a:rPr sz="1400" dirty="0">
                          <a:latin typeface="Arial"/>
                        </a:rPr>
                        <a:t>21600</a:t>
                      </a:r>
                    </a:p>
                  </a:txBody>
                  <a:tcPr marL="91416" marR="91416" marT="45708" marB="45708">
                    <a:solidFill>
                      <a:schemeClr val="accent3">
                        <a:lumMod val="40000"/>
                        <a:lumOff val="60000"/>
                      </a:schemeClr>
                    </a:solidFill>
                  </a:tcPr>
                </a:tc>
              </a:tr>
              <a:tr h="443115">
                <a:tc>
                  <a:txBody>
                    <a:bodyPr/>
                    <a:lstStyle/>
                    <a:p>
                      <a:pPr algn="l"/>
                      <a:r>
                        <a:rPr sz="1400" dirty="0">
                          <a:latin typeface="Arial"/>
                        </a:rPr>
                        <a:t>Jul</a:t>
                      </a:r>
                    </a:p>
                  </a:txBody>
                  <a:tcPr marL="91416" marR="91416" marT="45708" marB="45708">
                    <a:solidFill>
                      <a:schemeClr val="accent3">
                        <a:lumMod val="40000"/>
                        <a:lumOff val="60000"/>
                      </a:schemeClr>
                    </a:solidFill>
                  </a:tcPr>
                </a:tc>
                <a:tc>
                  <a:txBody>
                    <a:bodyPr/>
                    <a:lstStyle/>
                    <a:p>
                      <a:pPr algn="l"/>
                      <a:r>
                        <a:rPr sz="1400" dirty="0">
                          <a:latin typeface="Arial"/>
                        </a:rPr>
                        <a:t>23500</a:t>
                      </a:r>
                    </a:p>
                  </a:txBody>
                  <a:tcPr marL="91416" marR="91416" marT="45708" marB="45708">
                    <a:solidFill>
                      <a:schemeClr val="accent3">
                        <a:lumMod val="40000"/>
                        <a:lumOff val="60000"/>
                      </a:schemeClr>
                    </a:solidFill>
                  </a:tcPr>
                </a:tc>
                <a:tc>
                  <a:txBody>
                    <a:bodyPr/>
                    <a:lstStyle/>
                    <a:p>
                      <a:pPr algn="l"/>
                      <a:r>
                        <a:rPr sz="1400" dirty="0">
                          <a:latin typeface="Arial"/>
                        </a:rPr>
                        <a:t>19230</a:t>
                      </a:r>
                    </a:p>
                  </a:txBody>
                  <a:tcPr marL="91416" marR="91416" marT="45708" marB="45708">
                    <a:solidFill>
                      <a:schemeClr val="accent3">
                        <a:lumMod val="40000"/>
                        <a:lumOff val="60000"/>
                      </a:schemeClr>
                    </a:solidFill>
                  </a:tcPr>
                </a:tc>
                <a:tc>
                  <a:txBody>
                    <a:bodyPr/>
                    <a:lstStyle/>
                    <a:p>
                      <a:pPr algn="l"/>
                      <a:r>
                        <a:rPr sz="1400" dirty="0">
                          <a:latin typeface="Arial"/>
                        </a:rPr>
                        <a:t>87390</a:t>
                      </a:r>
                    </a:p>
                  </a:txBody>
                  <a:tcPr marL="91416" marR="91416" marT="45708" marB="45708">
                    <a:solidFill>
                      <a:schemeClr val="accent3">
                        <a:lumMod val="40000"/>
                        <a:lumOff val="60000"/>
                      </a:schemeClr>
                    </a:solidFill>
                  </a:tcPr>
                </a:tc>
                <a:tc>
                  <a:txBody>
                    <a:bodyPr/>
                    <a:lstStyle/>
                    <a:p>
                      <a:pPr algn="l"/>
                      <a:r>
                        <a:rPr sz="1400" dirty="0">
                          <a:latin typeface="Arial"/>
                        </a:rPr>
                        <a:t>25030</a:t>
                      </a:r>
                    </a:p>
                  </a:txBody>
                  <a:tcPr marL="91416" marR="91416" marT="45708" marB="45708">
                    <a:solidFill>
                      <a:schemeClr val="accent3">
                        <a:lumMod val="40000"/>
                        <a:lumOff val="60000"/>
                      </a:schemeClr>
                    </a:solidFill>
                  </a:tcPr>
                </a:tc>
                <a:tc>
                  <a:txBody>
                    <a:bodyPr/>
                    <a:lstStyle/>
                    <a:p>
                      <a:pPr algn="l"/>
                      <a:r>
                        <a:rPr sz="1400" dirty="0">
                          <a:latin typeface="Arial"/>
                        </a:rPr>
                        <a:t>28000</a:t>
                      </a:r>
                    </a:p>
                  </a:txBody>
                  <a:tcPr marL="91416" marR="91416" marT="45708" marB="45708">
                    <a:solidFill>
                      <a:schemeClr val="accent3">
                        <a:lumMod val="40000"/>
                        <a:lumOff val="60000"/>
                      </a:schemeClr>
                    </a:solidFill>
                  </a:tcPr>
                </a:tc>
                <a:tc>
                  <a:txBody>
                    <a:bodyPr/>
                    <a:lstStyle/>
                    <a:p>
                      <a:pPr algn="l"/>
                      <a:r>
                        <a:rPr sz="1400" dirty="0">
                          <a:latin typeface="Arial"/>
                        </a:rPr>
                        <a:t>11890</a:t>
                      </a:r>
                    </a:p>
                  </a:txBody>
                  <a:tcPr marL="91416" marR="91416" marT="45708" marB="45708">
                    <a:solidFill>
                      <a:schemeClr val="accent3">
                        <a:lumMod val="40000"/>
                        <a:lumOff val="60000"/>
                      </a:schemeClr>
                    </a:solidFill>
                  </a:tcPr>
                </a:tc>
                <a:tc>
                  <a:txBody>
                    <a:bodyPr/>
                    <a:lstStyle/>
                    <a:p>
                      <a:pPr algn="l"/>
                      <a:r>
                        <a:rPr sz="1400" dirty="0">
                          <a:latin typeface="Arial"/>
                        </a:rPr>
                        <a:t>16000</a:t>
                      </a:r>
                    </a:p>
                  </a:txBody>
                  <a:tcPr marL="91416" marR="91416" marT="45708" marB="45708">
                    <a:solidFill>
                      <a:schemeClr val="accent3">
                        <a:lumMod val="40000"/>
                        <a:lumOff val="60000"/>
                      </a:schemeClr>
                    </a:solidFill>
                  </a:tcPr>
                </a:tc>
                <a:tc>
                  <a:txBody>
                    <a:bodyPr/>
                    <a:lstStyle/>
                    <a:p>
                      <a:pPr algn="l"/>
                      <a:r>
                        <a:rPr sz="1400" dirty="0">
                          <a:latin typeface="Arial"/>
                        </a:rPr>
                        <a:t>37800</a:t>
                      </a:r>
                    </a:p>
                  </a:txBody>
                  <a:tcPr marL="91416" marR="91416" marT="45708" marB="45708">
                    <a:solidFill>
                      <a:schemeClr val="accent3">
                        <a:lumMod val="40000"/>
                        <a:lumOff val="60000"/>
                      </a:schemeClr>
                    </a:solidFill>
                  </a:tcPr>
                </a:tc>
              </a:tr>
              <a:tr h="443115">
                <a:tc>
                  <a:txBody>
                    <a:bodyPr/>
                    <a:lstStyle/>
                    <a:p>
                      <a:pPr algn="l"/>
                      <a:r>
                        <a:rPr sz="1400" dirty="0">
                          <a:latin typeface="Arial"/>
                        </a:rPr>
                        <a:t>Aug</a:t>
                      </a:r>
                    </a:p>
                  </a:txBody>
                  <a:tcPr marL="91416" marR="91416" marT="45708" marB="45708">
                    <a:solidFill>
                      <a:schemeClr val="accent3">
                        <a:lumMod val="40000"/>
                        <a:lumOff val="60000"/>
                      </a:schemeClr>
                    </a:solidFill>
                  </a:tcPr>
                </a:tc>
                <a:tc>
                  <a:txBody>
                    <a:bodyPr/>
                    <a:lstStyle/>
                    <a:p>
                      <a:pPr algn="l"/>
                      <a:r>
                        <a:rPr sz="1400" dirty="0">
                          <a:latin typeface="Arial"/>
                        </a:rPr>
                        <a:t>39000</a:t>
                      </a:r>
                    </a:p>
                  </a:txBody>
                  <a:tcPr marL="91416" marR="91416" marT="45708" marB="45708">
                    <a:solidFill>
                      <a:schemeClr val="accent3">
                        <a:lumMod val="40000"/>
                        <a:lumOff val="60000"/>
                      </a:schemeClr>
                    </a:solidFill>
                  </a:tcPr>
                </a:tc>
                <a:tc>
                  <a:txBody>
                    <a:bodyPr/>
                    <a:lstStyle/>
                    <a:p>
                      <a:pPr algn="l"/>
                      <a:r>
                        <a:rPr sz="1400" dirty="0">
                          <a:latin typeface="Arial"/>
                        </a:rPr>
                        <a:t>30301</a:t>
                      </a:r>
                    </a:p>
                  </a:txBody>
                  <a:tcPr marL="91416" marR="91416" marT="45708" marB="45708">
                    <a:solidFill>
                      <a:schemeClr val="accent3">
                        <a:lumMod val="40000"/>
                        <a:lumOff val="60000"/>
                      </a:schemeClr>
                    </a:solidFill>
                  </a:tcPr>
                </a:tc>
                <a:tc>
                  <a:txBody>
                    <a:bodyPr/>
                    <a:lstStyle/>
                    <a:p>
                      <a:pPr algn="l"/>
                      <a:r>
                        <a:rPr sz="1400" dirty="0">
                          <a:latin typeface="Arial"/>
                        </a:rPr>
                        <a:t>78356</a:t>
                      </a:r>
                    </a:p>
                  </a:txBody>
                  <a:tcPr marL="91416" marR="91416" marT="45708" marB="45708">
                    <a:solidFill>
                      <a:schemeClr val="accent3">
                        <a:lumMod val="40000"/>
                        <a:lumOff val="60000"/>
                      </a:schemeClr>
                    </a:solidFill>
                  </a:tcPr>
                </a:tc>
                <a:tc>
                  <a:txBody>
                    <a:bodyPr/>
                    <a:lstStyle/>
                    <a:p>
                      <a:pPr algn="l"/>
                      <a:r>
                        <a:rPr sz="1400" dirty="0">
                          <a:latin typeface="Arial"/>
                        </a:rPr>
                        <a:t>21121</a:t>
                      </a:r>
                    </a:p>
                  </a:txBody>
                  <a:tcPr marL="91416" marR="91416" marT="45708" marB="45708">
                    <a:solidFill>
                      <a:schemeClr val="accent3">
                        <a:lumMod val="40000"/>
                        <a:lumOff val="60000"/>
                      </a:schemeClr>
                    </a:solidFill>
                  </a:tcPr>
                </a:tc>
                <a:tc>
                  <a:txBody>
                    <a:bodyPr/>
                    <a:lstStyle/>
                    <a:p>
                      <a:pPr algn="l"/>
                      <a:r>
                        <a:rPr sz="1400" dirty="0">
                          <a:latin typeface="Arial"/>
                        </a:rPr>
                        <a:t>30443</a:t>
                      </a:r>
                    </a:p>
                  </a:txBody>
                  <a:tcPr marL="91416" marR="91416" marT="45708" marB="45708">
                    <a:solidFill>
                      <a:schemeClr val="accent3">
                        <a:lumMod val="40000"/>
                        <a:lumOff val="60000"/>
                      </a:schemeClr>
                    </a:solidFill>
                  </a:tcPr>
                </a:tc>
                <a:tc>
                  <a:txBody>
                    <a:bodyPr/>
                    <a:lstStyle/>
                    <a:p>
                      <a:pPr algn="l"/>
                      <a:r>
                        <a:rPr sz="1400" dirty="0">
                          <a:latin typeface="Arial"/>
                        </a:rPr>
                        <a:t>23230</a:t>
                      </a:r>
                    </a:p>
                  </a:txBody>
                  <a:tcPr marL="91416" marR="91416" marT="45708" marB="45708">
                    <a:solidFill>
                      <a:schemeClr val="accent3">
                        <a:lumMod val="40000"/>
                        <a:lumOff val="60000"/>
                      </a:schemeClr>
                    </a:solidFill>
                  </a:tcPr>
                </a:tc>
                <a:tc>
                  <a:txBody>
                    <a:bodyPr/>
                    <a:lstStyle/>
                    <a:p>
                      <a:pPr algn="l"/>
                      <a:r>
                        <a:rPr sz="1400" dirty="0">
                          <a:latin typeface="Arial"/>
                        </a:rPr>
                        <a:t>25000</a:t>
                      </a:r>
                    </a:p>
                  </a:txBody>
                  <a:tcPr marL="91416" marR="91416" marT="45708" marB="45708">
                    <a:solidFill>
                      <a:schemeClr val="accent3">
                        <a:lumMod val="40000"/>
                        <a:lumOff val="60000"/>
                      </a:schemeClr>
                    </a:solidFill>
                  </a:tcPr>
                </a:tc>
                <a:tc>
                  <a:txBody>
                    <a:bodyPr/>
                    <a:lstStyle/>
                    <a:p>
                      <a:pPr algn="l"/>
                      <a:r>
                        <a:rPr sz="1400" dirty="0">
                          <a:latin typeface="Arial"/>
                        </a:rPr>
                        <a:t>40900</a:t>
                      </a:r>
                    </a:p>
                  </a:txBody>
                  <a:tcPr marL="91416" marR="91416" marT="45708" marB="45708">
                    <a:solidFill>
                      <a:schemeClr val="accent3">
                        <a:lumMod val="40000"/>
                        <a:lumOff val="60000"/>
                      </a:schemeClr>
                    </a:solidFill>
                  </a:tcPr>
                </a:tc>
              </a:tr>
              <a:tr h="443115">
                <a:tc>
                  <a:txBody>
                    <a:bodyPr/>
                    <a:lstStyle/>
                    <a:p>
                      <a:pPr algn="l"/>
                      <a:r>
                        <a:rPr sz="1400" dirty="0">
                          <a:latin typeface="Arial"/>
                        </a:rPr>
                        <a:t>Sep</a:t>
                      </a:r>
                    </a:p>
                  </a:txBody>
                  <a:tcPr marL="91416" marR="91416" marT="45708" marB="45708">
                    <a:solidFill>
                      <a:schemeClr val="accent3">
                        <a:lumMod val="40000"/>
                        <a:lumOff val="60000"/>
                      </a:schemeClr>
                    </a:solidFill>
                  </a:tcPr>
                </a:tc>
                <a:tc>
                  <a:txBody>
                    <a:bodyPr/>
                    <a:lstStyle/>
                    <a:p>
                      <a:pPr algn="l"/>
                      <a:r>
                        <a:rPr sz="1400" dirty="0">
                          <a:latin typeface="Arial"/>
                        </a:rPr>
                        <a:t>14340</a:t>
                      </a:r>
                    </a:p>
                  </a:txBody>
                  <a:tcPr marL="91416" marR="91416" marT="45708" marB="45708">
                    <a:solidFill>
                      <a:schemeClr val="accent3">
                        <a:lumMod val="40000"/>
                        <a:lumOff val="60000"/>
                      </a:schemeClr>
                    </a:solidFill>
                  </a:tcPr>
                </a:tc>
                <a:tc>
                  <a:txBody>
                    <a:bodyPr/>
                    <a:lstStyle/>
                    <a:p>
                      <a:pPr algn="l"/>
                      <a:r>
                        <a:rPr sz="1400" dirty="0">
                          <a:latin typeface="Arial"/>
                        </a:rPr>
                        <a:t>19403</a:t>
                      </a:r>
                    </a:p>
                  </a:txBody>
                  <a:tcPr marL="91416" marR="91416" marT="45708" marB="45708">
                    <a:solidFill>
                      <a:schemeClr val="accent3">
                        <a:lumMod val="40000"/>
                        <a:lumOff val="60000"/>
                      </a:schemeClr>
                    </a:solidFill>
                  </a:tcPr>
                </a:tc>
                <a:tc>
                  <a:txBody>
                    <a:bodyPr/>
                    <a:lstStyle/>
                    <a:p>
                      <a:pPr algn="l"/>
                      <a:r>
                        <a:rPr sz="1400" dirty="0">
                          <a:latin typeface="Arial"/>
                        </a:rPr>
                        <a:t>89024</a:t>
                      </a:r>
                    </a:p>
                  </a:txBody>
                  <a:tcPr marL="91416" marR="91416" marT="45708" marB="45708">
                    <a:solidFill>
                      <a:schemeClr val="accent3">
                        <a:lumMod val="40000"/>
                        <a:lumOff val="60000"/>
                      </a:schemeClr>
                    </a:solidFill>
                  </a:tcPr>
                </a:tc>
                <a:tc>
                  <a:txBody>
                    <a:bodyPr/>
                    <a:lstStyle/>
                    <a:p>
                      <a:pPr algn="l"/>
                      <a:r>
                        <a:rPr sz="1400" dirty="0">
                          <a:latin typeface="Arial"/>
                        </a:rPr>
                        <a:t>1230</a:t>
                      </a:r>
                    </a:p>
                  </a:txBody>
                  <a:tcPr marL="91416" marR="91416" marT="45708" marB="45708">
                    <a:solidFill>
                      <a:schemeClr val="accent3">
                        <a:lumMod val="40000"/>
                        <a:lumOff val="60000"/>
                      </a:schemeClr>
                    </a:solidFill>
                  </a:tcPr>
                </a:tc>
                <a:tc>
                  <a:txBody>
                    <a:bodyPr/>
                    <a:lstStyle/>
                    <a:p>
                      <a:pPr algn="l"/>
                      <a:r>
                        <a:rPr sz="1400" dirty="0">
                          <a:solidFill>
                            <a:srgbClr val="1F4E00"/>
                          </a:solidFill>
                          <a:latin typeface="Arial"/>
                        </a:rPr>
                        <a:t>12561</a:t>
                      </a:r>
                    </a:p>
                  </a:txBody>
                  <a:tcPr marL="91416" marR="91416" marT="45708" marB="45708">
                    <a:solidFill>
                      <a:schemeClr val="accent3">
                        <a:lumMod val="40000"/>
                        <a:lumOff val="60000"/>
                      </a:schemeClr>
                    </a:solidFill>
                  </a:tcPr>
                </a:tc>
                <a:tc>
                  <a:txBody>
                    <a:bodyPr/>
                    <a:lstStyle/>
                    <a:p>
                      <a:pPr algn="l"/>
                      <a:r>
                        <a:rPr sz="1400" dirty="0">
                          <a:latin typeface="Arial"/>
                        </a:rPr>
                        <a:t>29000</a:t>
                      </a:r>
                    </a:p>
                  </a:txBody>
                  <a:tcPr marL="91416" marR="91416" marT="45708" marB="45708">
                    <a:solidFill>
                      <a:schemeClr val="accent3">
                        <a:lumMod val="40000"/>
                        <a:lumOff val="60000"/>
                      </a:schemeClr>
                    </a:solidFill>
                  </a:tcPr>
                </a:tc>
                <a:tc>
                  <a:txBody>
                    <a:bodyPr/>
                    <a:lstStyle/>
                    <a:p>
                      <a:pPr algn="l"/>
                      <a:r>
                        <a:rPr sz="1400" dirty="0">
                          <a:latin typeface="Arial"/>
                        </a:rPr>
                        <a:t>33400</a:t>
                      </a:r>
                    </a:p>
                  </a:txBody>
                  <a:tcPr marL="91416" marR="91416" marT="45708" marB="45708">
                    <a:solidFill>
                      <a:schemeClr val="accent3">
                        <a:lumMod val="40000"/>
                        <a:lumOff val="60000"/>
                      </a:schemeClr>
                    </a:solidFill>
                  </a:tcPr>
                </a:tc>
                <a:tc>
                  <a:txBody>
                    <a:bodyPr/>
                    <a:lstStyle/>
                    <a:p>
                      <a:pPr algn="l"/>
                      <a:r>
                        <a:rPr sz="1400" dirty="0">
                          <a:latin typeface="Arial"/>
                        </a:rPr>
                        <a:t>29800</a:t>
                      </a:r>
                    </a:p>
                  </a:txBody>
                  <a:tcPr marL="91416" marR="91416" marT="45708" marB="45708">
                    <a:solidFill>
                      <a:schemeClr val="accent3">
                        <a:lumMod val="40000"/>
                        <a:lumOff val="60000"/>
                      </a:schemeClr>
                    </a:solidFill>
                  </a:tcPr>
                </a:tc>
              </a:tr>
            </a:tbl>
          </a:graphicData>
        </a:graphic>
      </p:graphicFrame>
    </p:spTree>
    <p:extLst>
      <p:ext uri="{BB962C8B-B14F-4D97-AF65-F5344CB8AC3E}">
        <p14:creationId xmlns:p14="http://schemas.microsoft.com/office/powerpoint/2010/main" val="2405580080"/>
      </p:ext>
    </p:extLst>
  </p:cSld>
  <p:clrMapOvr>
    <a:masterClrMapping/>
  </p:clrMapOvr>
</p:sld>
</file>

<file path=ppt/theme/theme1.xml><?xml version="1.0" encoding="utf-8"?>
<a:theme xmlns:a="http://schemas.openxmlformats.org/drawingml/2006/main" name="Offic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a:gradFill>
      </a:fillStyleLst>
      <a:lnStyleLst>
        <a:ln w="6350" cap="flat">
          <a:solidFill>
            <a:schemeClr val="phClr"/>
          </a:solidFill>
          <a:prstDash val="solid"/>
          <a:miter/>
          <a:headEnd type="none"/>
          <a:tailEnd type="none"/>
        </a:ln>
        <a:ln w="12700" cap="flat">
          <a:solidFill>
            <a:schemeClr val="phClr"/>
          </a:solidFill>
          <a:prstDash val="solid"/>
          <a:miter/>
          <a:headEnd type="none"/>
          <a:tailEnd type="none"/>
        </a:ln>
        <a:ln w="19050" cap="flat">
          <a:solidFill>
            <a:schemeClr val="phClr"/>
          </a:solidFill>
          <a:prstDash val="solid"/>
          <a:miter/>
          <a:headEnd type="none"/>
          <a:tailEnd type="none"/>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a:gradFill>
      </a:bgFillStyleLst>
    </a:fmtScheme>
  </a:themeElements>
  <a:objectDefaults/>
  <a:extraClrSchemeLst/>
</a:theme>
</file>

<file path=ppt/theme/theme2.xml><?xml version="1.0" encoding="utf-8"?>
<a:theme xmlns:a="http://schemas.openxmlformats.org/drawingml/2006/main" name="1_Offic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a:gradFill>
      </a:fillStyleLst>
      <a:lnStyleLst>
        <a:ln w="6350" cap="flat">
          <a:solidFill>
            <a:schemeClr val="phClr"/>
          </a:solidFill>
          <a:prstDash val="solid"/>
          <a:miter/>
          <a:headEnd type="none"/>
          <a:tailEnd type="none"/>
        </a:ln>
        <a:ln w="12700" cap="flat">
          <a:solidFill>
            <a:schemeClr val="phClr"/>
          </a:solidFill>
          <a:prstDash val="solid"/>
          <a:miter/>
          <a:headEnd type="none"/>
          <a:tailEnd type="none"/>
        </a:ln>
        <a:ln w="19050" cap="flat">
          <a:solidFill>
            <a:schemeClr val="phClr"/>
          </a:solidFill>
          <a:prstDash val="solid"/>
          <a:miter/>
          <a:headEnd type="none"/>
          <a:tailEnd type="none"/>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a:gradFill>
      </a:bgFillStyleLst>
    </a:fmtScheme>
  </a:themeElements>
  <a:objectDefaults/>
  <a:extraClrSchemeLst/>
</a:theme>
</file>

<file path=ppt/theme/theme3.xml><?xml version="1.0" encoding="utf-8"?>
<a:theme xmlns:a="http://schemas.openxmlformats.org/drawingml/2006/main" name="Office Theme">
  <a:themeElements>
    <a:clrScheme name="Currency Symbols">
      <a:dk1>
        <a:srgbClr val="303030"/>
      </a:dk1>
      <a:lt1>
        <a:sysClr val="window" lastClr="FFFFFF"/>
      </a:lt1>
      <a:dk2>
        <a:srgbClr val="000000"/>
      </a:dk2>
      <a:lt2>
        <a:srgbClr val="E8DEC9"/>
      </a:lt2>
      <a:accent1>
        <a:srgbClr val="F7C547"/>
      </a:accent1>
      <a:accent2>
        <a:srgbClr val="AB3C33"/>
      </a:accent2>
      <a:accent3>
        <a:srgbClr val="506084"/>
      </a:accent3>
      <a:accent4>
        <a:srgbClr val="599EA5"/>
      </a:accent4>
      <a:accent5>
        <a:srgbClr val="758F21"/>
      </a:accent5>
      <a:accent6>
        <a:srgbClr val="894A27"/>
      </a:accent6>
      <a:hlink>
        <a:srgbClr val="506084"/>
      </a:hlink>
      <a:folHlink>
        <a:srgbClr val="828282"/>
      </a:folHlink>
    </a:clrScheme>
    <a:fontScheme name="Currency Symbols">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Office">
      <a:fillStyleLst>
        <a:solidFill>
          <a:schemeClr val="phClr"/>
        </a:solidFill>
        <a:gradFill rotWithShape="1">
          <a:gsLst>
            <a:gs pos="0">
              <a:schemeClr val="phClr">
                <a:lumMod val="157000"/>
                <a:satMod val="101000"/>
              </a:schemeClr>
            </a:gs>
            <a:gs pos="50000">
              <a:schemeClr val="phClr">
                <a:lumMod val="137000"/>
                <a:satMod val="103000"/>
              </a:schemeClr>
            </a:gs>
            <a:gs pos="100000">
              <a:schemeClr val="phClr">
                <a:lumMod val="115000"/>
                <a:satMod val="109000"/>
              </a:schemeClr>
            </a:gs>
          </a:gsLst>
          <a:lin ang="5400000" scaled="0"/>
        </a:gradFill>
        <a:gradFill rotWithShape="1">
          <a:gsLst>
            <a:gs pos="0">
              <a:schemeClr val="phClr">
                <a:satMod val="103000"/>
                <a:lumMod val="118000"/>
              </a:schemeClr>
            </a:gs>
            <a:gs pos="50000">
              <a:schemeClr val="phClr">
                <a:satMod val="89000"/>
                <a:lumMod val="91000"/>
              </a:schemeClr>
            </a:gs>
            <a:gs pos="100000">
              <a:schemeClr val="phClr">
                <a:lumMod val="6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theme>
</file>

<file path=ppt/theme/theme4.xml><?xml version="1.0" encoding="utf-8"?>
<a:theme xmlns:a="http://schemas.openxmlformats.org/drawingml/2006/main" name="Office Theme">
  <a:themeElements>
    <a:clrScheme name="Currency Symbols">
      <a:dk1>
        <a:srgbClr val="303030"/>
      </a:dk1>
      <a:lt1>
        <a:sysClr val="window" lastClr="FFFFFF"/>
      </a:lt1>
      <a:dk2>
        <a:srgbClr val="000000"/>
      </a:dk2>
      <a:lt2>
        <a:srgbClr val="E8DEC9"/>
      </a:lt2>
      <a:accent1>
        <a:srgbClr val="F7C547"/>
      </a:accent1>
      <a:accent2>
        <a:srgbClr val="AB3C33"/>
      </a:accent2>
      <a:accent3>
        <a:srgbClr val="506084"/>
      </a:accent3>
      <a:accent4>
        <a:srgbClr val="599EA5"/>
      </a:accent4>
      <a:accent5>
        <a:srgbClr val="758F21"/>
      </a:accent5>
      <a:accent6>
        <a:srgbClr val="894A27"/>
      </a:accent6>
      <a:hlink>
        <a:srgbClr val="506084"/>
      </a:hlink>
      <a:folHlink>
        <a:srgbClr val="828282"/>
      </a:folHlink>
    </a:clrScheme>
    <a:fontScheme name="Currency Symbols">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Office">
      <a:fillStyleLst>
        <a:solidFill>
          <a:schemeClr val="phClr"/>
        </a:solidFill>
        <a:gradFill rotWithShape="1">
          <a:gsLst>
            <a:gs pos="0">
              <a:schemeClr val="phClr">
                <a:lumMod val="157000"/>
                <a:satMod val="101000"/>
              </a:schemeClr>
            </a:gs>
            <a:gs pos="50000">
              <a:schemeClr val="phClr">
                <a:lumMod val="137000"/>
                <a:satMod val="103000"/>
              </a:schemeClr>
            </a:gs>
            <a:gs pos="100000">
              <a:schemeClr val="phClr">
                <a:lumMod val="115000"/>
                <a:satMod val="109000"/>
              </a:schemeClr>
            </a:gs>
          </a:gsLst>
          <a:lin ang="5400000" scaled="0"/>
        </a:gradFill>
        <a:gradFill rotWithShape="1">
          <a:gsLst>
            <a:gs pos="0">
              <a:schemeClr val="phClr">
                <a:satMod val="103000"/>
                <a:lumMod val="118000"/>
              </a:schemeClr>
            </a:gs>
            <a:gs pos="50000">
              <a:schemeClr val="phClr">
                <a:satMod val="89000"/>
                <a:lumMod val="91000"/>
              </a:schemeClr>
            </a:gs>
            <a:gs pos="100000">
              <a:schemeClr val="phClr">
                <a:lumMod val="6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item1.xml><?xml version="1.0" encoding="utf-8"?>
<?mso-contentType ?>
<FormTemplates xmlns="http://schemas.microsoft.com/sharepoint/v3/contenttype/forms">
  <Display>DocumentLibraryForm</Display>
  <Edit>AssetEditForm</Edit>
  <New>DocumentLibraryForm</New>
</FormTemplates>
</file>

<file path=customXml/itemProps1.xml><?xml version="1.0" encoding="utf-8"?>
<ds:datastoreItem xmlns:ds="http://schemas.openxmlformats.org/officeDocument/2006/customXml" ds:itemID="{59CF527E-FFB0-4DB9-A7A4-39065878EDA6}">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19</TotalTime>
  <Pages>0</Pages>
  <Words>214</Words>
  <Characters>0</Characters>
  <Application>Microsoft Office PowerPoint</Application>
  <PresentationFormat>Custom</PresentationFormat>
  <Lines>0</Lines>
  <Paragraphs>96</Paragraphs>
  <Slides>2</Slides>
  <Notes>0</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2</vt:i4>
      </vt:variant>
    </vt:vector>
  </HeadingPairs>
  <TitlesOfParts>
    <vt:vector size="9" baseType="lpstr">
      <vt:lpstr>Adobe Garamond Pro</vt:lpstr>
      <vt:lpstr>Arial</vt:lpstr>
      <vt:lpstr>Calibri</vt:lpstr>
      <vt:lpstr>Calibri Light</vt:lpstr>
      <vt:lpstr>Cambria</vt:lpstr>
      <vt:lpstr>Office</vt:lpstr>
      <vt:lpstr>1_Office</vt:lpstr>
      <vt:lpstr> Essential Presentation</vt:lpstr>
      <vt:lpstr>Target VS PERFORMANCE</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Essential Presentation</dc:title>
  <dc:creator/>
  <cp:keywords/>
  <cp:lastModifiedBy>Devisri Jothi</cp:lastModifiedBy>
  <cp:revision>7</cp:revision>
  <dcterms:created xsi:type="dcterms:W3CDTF">2015-02-26T11:44:22Z</dcterms:created>
  <dcterms:modified xsi:type="dcterms:W3CDTF">2015-06-12T12:51:28Z</dcterms:modified>
  <cp:version/>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TemplateID">
    <vt:lpwstr>TC028952629991</vt:lpwstr>
  </property>
</Properties>
</file>

<file path=docProps/thumbnail.jpeg>
</file>