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72C-4E2D-B933-3872C67B57E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72C-4E2D-B933-3872C67B57E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72C-4E2D-B933-3872C67B57E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84761536"/>
        <c:axId val="284757272"/>
      </c:barChart>
      <c:catAx>
        <c:axId val="28476153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84757272"/>
        <c:crosses val="autoZero"/>
        <c:auto val="1"/>
        <c:lblAlgn val="ctr"/>
        <c:lblOffset val="100"/>
        <c:noMultiLvlLbl val="0"/>
      </c:catAx>
      <c:valAx>
        <c:axId val="28475727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847615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472C-4A10-9B0E-54F8D5DFFDE0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472C-4A10-9B0E-54F8D5DFFDE0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472C-4A10-9B0E-54F8D5DFFDE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38814440"/>
        <c:axId val="338816080"/>
      </c:lineChart>
      <c:catAx>
        <c:axId val="3388144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38816080"/>
        <c:crosses val="autoZero"/>
        <c:auto val="1"/>
        <c:lblAlgn val="ctr"/>
        <c:lblOffset val="100"/>
        <c:noMultiLvlLbl val="0"/>
      </c:catAx>
      <c:valAx>
        <c:axId val="3388160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388144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76F-448F-81DB-9314102A3B7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bar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E34-4BF9-A7D6-64C3B949137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E34-4BF9-A7D6-64C3B949137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1E34-4BF9-A7D6-64C3B949137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285269456"/>
        <c:axId val="285268800"/>
      </c:barChart>
      <c:catAx>
        <c:axId val="28526945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85268800"/>
        <c:crosses val="autoZero"/>
        <c:auto val="1"/>
        <c:lblAlgn val="ctr"/>
        <c:lblOffset val="100"/>
        <c:noMultiLvlLbl val="0"/>
      </c:catAx>
      <c:valAx>
        <c:axId val="285268800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8526945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59869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92468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16693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3662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25095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7349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22516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30206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188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78061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87559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8E2F76-38B2-4A46-9789-7B1C0F02ED21}" type="datetimeFigureOut">
              <a:rPr lang="en-US" smtClean="0"/>
              <a:t>3/10/2016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E9DE50-2709-4EC3-B04E-56F983CCFF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2676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1342085762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207487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1759487632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870311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3241687599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706329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180738135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623488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7</Words>
  <Application>Microsoft Office PowerPoint</Application>
  <PresentationFormat>Widescreen</PresentationFormat>
  <Paragraphs>4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Lakshmi Narayanan Asokan</dc:creator>
  <cp:lastModifiedBy>Lakshmi Narayanan Asokan</cp:lastModifiedBy>
  <cp:revision>2</cp:revision>
  <dcterms:created xsi:type="dcterms:W3CDTF">2016-03-10T09:56:23Z</dcterms:created>
  <dcterms:modified xsi:type="dcterms:W3CDTF">2016-03-10T11:47:44Z</dcterms:modified>
</cp:coreProperties>
</file>

<file path=docProps/thumbnail.jpeg>
</file>