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8" r:id="rId2"/>
  </p:sldMasterIdLst>
  <p:notesMasterIdLst>
    <p:notesMasterId r:id="rId4"/>
  </p:notesMasterIdLst>
  <p:handoutMasterIdLst>
    <p:handoutMasterId r:id="rId5"/>
  </p:handoutMasterIdLst>
  <p:sldIdLst>
    <p:sldId id="321" r:id="rId3"/>
  </p:sldIdLst>
  <p:sldSz cx="12188825" cy="6858000"/>
  <p:notesSz cx="6858000" cy="9144000"/>
  <p:custDataLst>
    <p:tags r:id="rId6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4030">
          <p15:clr>
            <a:srgbClr val="A4A3A4"/>
          </p15:clr>
        </p15:guide>
        <p15:guide id="3" orient="horz" pos="1152">
          <p15:clr>
            <a:srgbClr val="A4A3A4"/>
          </p15:clr>
        </p15:guide>
        <p15:guide id="4" orient="horz" pos="1018">
          <p15:clr>
            <a:srgbClr val="A4A3A4"/>
          </p15:clr>
        </p15:guide>
        <p15:guide id="5" orient="horz" pos="3886">
          <p15:clr>
            <a:srgbClr val="A4A3A4"/>
          </p15:clr>
        </p15:guide>
        <p15:guide id="6" orient="horz" pos="2928">
          <p15:clr>
            <a:srgbClr val="A4A3A4"/>
          </p15:clr>
        </p15:guide>
        <p15:guide id="7" orient="horz" pos="3072">
          <p15:clr>
            <a:srgbClr val="A4A3A4"/>
          </p15:clr>
        </p15:guide>
        <p15:guide id="8" orient="horz" pos="407">
          <p15:clr>
            <a:srgbClr val="A4A3A4"/>
          </p15:clr>
        </p15:guide>
        <p15:guide id="9" pos="3839">
          <p15:clr>
            <a:srgbClr val="A4A3A4"/>
          </p15:clr>
        </p15:guide>
        <p15:guide id="10" pos="959">
          <p15:clr>
            <a:srgbClr val="A4A3A4"/>
          </p15:clr>
        </p15:guide>
        <p15:guide id="11" pos="7151">
          <p15:clr>
            <a:srgbClr val="A4A3A4"/>
          </p15:clr>
        </p15:guide>
        <p15:guide id="12" pos="671">
          <p15:clr>
            <a:srgbClr val="A4A3A4"/>
          </p15:clr>
        </p15:guide>
        <p15:guide id="13" pos="4991">
          <p15:clr>
            <a:srgbClr val="A4A3A4"/>
          </p15:clr>
        </p15:guide>
        <p15:guide id="14" pos="700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05F2C"/>
    <a:srgbClr val="8086FC"/>
    <a:srgbClr val="828282"/>
    <a:srgbClr val="6E90FE"/>
    <a:srgbClr val="6D6DFB"/>
    <a:srgbClr val="4E78F0"/>
    <a:srgbClr val="F0932C"/>
    <a:srgbClr val="92C610"/>
    <a:srgbClr val="9FD812"/>
    <a:srgbClr val="0ABEB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29" autoAdjust="0"/>
  </p:normalViewPr>
  <p:slideViewPr>
    <p:cSldViewPr showGuides="1">
      <p:cViewPr varScale="1">
        <p:scale>
          <a:sx n="74" d="100"/>
          <a:sy n="74" d="100"/>
        </p:scale>
        <p:origin x="564" y="72"/>
      </p:cViewPr>
      <p:guideLst>
        <p:guide orient="horz" pos="2160"/>
        <p:guide orient="horz" pos="4030"/>
        <p:guide orient="horz" pos="1152"/>
        <p:guide orient="horz" pos="1018"/>
        <p:guide orient="horz" pos="3886"/>
        <p:guide orient="horz" pos="2928"/>
        <p:guide orient="horz" pos="3072"/>
        <p:guide orient="horz" pos="407"/>
        <p:guide pos="3839"/>
        <p:guide pos="959"/>
        <p:guide pos="7151"/>
        <p:guide pos="671"/>
        <p:guide pos="4991"/>
        <p:guide pos="700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66" d="100"/>
          <a:sy n="66" d="100"/>
        </p:scale>
        <p:origin x="2850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669AFDC-7658-4951-B0FF-52DFF2A93C0A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F8ED99B-9732-49FC-9C16-B56FEB1B1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466261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BD2D7A-D230-4F91-BD59-0A39C2703BA8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93199CD-3E1B-4AE6-990F-76F925F5EA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5798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3603" y="1122363"/>
            <a:ext cx="9141619" cy="2387600"/>
          </a:xfrm>
        </p:spPr>
        <p:txBody>
          <a:bodyPr anchor="b"/>
          <a:lstStyle>
            <a:lvl1pPr algn="ctr">
              <a:defRPr sz="5998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3603" y="3602038"/>
            <a:ext cx="9141619" cy="1655762"/>
          </a:xfrm>
        </p:spPr>
        <p:txBody>
          <a:bodyPr/>
          <a:lstStyle>
            <a:lvl1pPr marL="0" indent="0" algn="ctr">
              <a:buNone/>
              <a:defRPr sz="2399"/>
            </a:lvl1pPr>
            <a:lvl2pPr marL="457063" indent="0" algn="ctr">
              <a:buNone/>
              <a:defRPr sz="1999"/>
            </a:lvl2pPr>
            <a:lvl3pPr marL="914126" indent="0" algn="ctr">
              <a:buNone/>
              <a:defRPr sz="1799"/>
            </a:lvl3pPr>
            <a:lvl4pPr marL="1371189" indent="0" algn="ctr">
              <a:buNone/>
              <a:defRPr sz="1600"/>
            </a:lvl4pPr>
            <a:lvl5pPr marL="1828251" indent="0" algn="ctr">
              <a:buNone/>
              <a:defRPr sz="1600"/>
            </a:lvl5pPr>
            <a:lvl6pPr marL="2285314" indent="0" algn="ctr">
              <a:buNone/>
              <a:defRPr sz="1600"/>
            </a:lvl6pPr>
            <a:lvl7pPr marL="2742377" indent="0" algn="ctr">
              <a:buNone/>
              <a:defRPr sz="1600"/>
            </a:lvl7pPr>
            <a:lvl8pPr marL="3199440" indent="0" algn="ctr">
              <a:buNone/>
              <a:defRPr sz="1600"/>
            </a:lvl8pPr>
            <a:lvl9pPr marL="3656503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66756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41C87-7AD9-4845-A077-840E4A0F3F06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15036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2628" y="365125"/>
            <a:ext cx="262821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7982" y="365125"/>
            <a:ext cx="7732286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41C87-7AD9-4845-A077-840E4A0F3F06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6254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41C87-7AD9-4845-A077-840E4A0F3F06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160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633" y="1709739"/>
            <a:ext cx="10512862" cy="2852737"/>
          </a:xfrm>
        </p:spPr>
        <p:txBody>
          <a:bodyPr anchor="b"/>
          <a:lstStyle>
            <a:lvl1pPr>
              <a:defRPr sz="5998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633" y="4589464"/>
            <a:ext cx="10512862" cy="1500187"/>
          </a:xfrm>
        </p:spPr>
        <p:txBody>
          <a:bodyPr/>
          <a:lstStyle>
            <a:lvl1pPr marL="0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1pPr>
            <a:lvl2pPr marL="457063" indent="0">
              <a:buNone/>
              <a:defRPr sz="1999">
                <a:solidFill>
                  <a:schemeClr val="tx1">
                    <a:tint val="75000"/>
                  </a:schemeClr>
                </a:solidFill>
              </a:defRPr>
            </a:lvl2pPr>
            <a:lvl3pPr marL="914126" indent="0">
              <a:buNone/>
              <a:defRPr sz="1799">
                <a:solidFill>
                  <a:schemeClr val="tx1">
                    <a:tint val="75000"/>
                  </a:schemeClr>
                </a:solidFill>
              </a:defRPr>
            </a:lvl3pPr>
            <a:lvl4pPr marL="137118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25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31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237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19944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650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41C87-7AD9-4845-A077-840E4A0F3F06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48114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7982" y="1825625"/>
            <a:ext cx="5180251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0592" y="1825625"/>
            <a:ext cx="5180251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41C87-7AD9-4845-A077-840E4A0F3F06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2446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569" y="365126"/>
            <a:ext cx="10512862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570" y="1681163"/>
            <a:ext cx="5156444" cy="823912"/>
          </a:xfrm>
        </p:spPr>
        <p:txBody>
          <a:bodyPr anchor="b"/>
          <a:lstStyle>
            <a:lvl1pPr marL="0" indent="0">
              <a:buNone/>
              <a:defRPr sz="2399" b="1"/>
            </a:lvl1pPr>
            <a:lvl2pPr marL="457063" indent="0">
              <a:buNone/>
              <a:defRPr sz="1999" b="1"/>
            </a:lvl2pPr>
            <a:lvl3pPr marL="914126" indent="0">
              <a:buNone/>
              <a:defRPr sz="1799" b="1"/>
            </a:lvl3pPr>
            <a:lvl4pPr marL="1371189" indent="0">
              <a:buNone/>
              <a:defRPr sz="1600" b="1"/>
            </a:lvl4pPr>
            <a:lvl5pPr marL="1828251" indent="0">
              <a:buNone/>
              <a:defRPr sz="1600" b="1"/>
            </a:lvl5pPr>
            <a:lvl6pPr marL="2285314" indent="0">
              <a:buNone/>
              <a:defRPr sz="1600" b="1"/>
            </a:lvl6pPr>
            <a:lvl7pPr marL="2742377" indent="0">
              <a:buNone/>
              <a:defRPr sz="1600" b="1"/>
            </a:lvl7pPr>
            <a:lvl8pPr marL="3199440" indent="0">
              <a:buNone/>
              <a:defRPr sz="1600" b="1"/>
            </a:lvl8pPr>
            <a:lvl9pPr marL="3656503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570" y="2505075"/>
            <a:ext cx="5156444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0593" y="1681163"/>
            <a:ext cx="5181838" cy="823912"/>
          </a:xfrm>
        </p:spPr>
        <p:txBody>
          <a:bodyPr anchor="b"/>
          <a:lstStyle>
            <a:lvl1pPr marL="0" indent="0">
              <a:buNone/>
              <a:defRPr sz="2399" b="1"/>
            </a:lvl1pPr>
            <a:lvl2pPr marL="457063" indent="0">
              <a:buNone/>
              <a:defRPr sz="1999" b="1"/>
            </a:lvl2pPr>
            <a:lvl3pPr marL="914126" indent="0">
              <a:buNone/>
              <a:defRPr sz="1799" b="1"/>
            </a:lvl3pPr>
            <a:lvl4pPr marL="1371189" indent="0">
              <a:buNone/>
              <a:defRPr sz="1600" b="1"/>
            </a:lvl4pPr>
            <a:lvl5pPr marL="1828251" indent="0">
              <a:buNone/>
              <a:defRPr sz="1600" b="1"/>
            </a:lvl5pPr>
            <a:lvl6pPr marL="2285314" indent="0">
              <a:buNone/>
              <a:defRPr sz="1600" b="1"/>
            </a:lvl6pPr>
            <a:lvl7pPr marL="2742377" indent="0">
              <a:buNone/>
              <a:defRPr sz="1600" b="1"/>
            </a:lvl7pPr>
            <a:lvl8pPr marL="3199440" indent="0">
              <a:buNone/>
              <a:defRPr sz="1600" b="1"/>
            </a:lvl8pPr>
            <a:lvl9pPr marL="3656503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0593" y="2505075"/>
            <a:ext cx="518183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41C87-7AD9-4845-A077-840E4A0F3F06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5375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41C87-7AD9-4845-A077-840E4A0F3F06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716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41C87-7AD9-4845-A077-840E4A0F3F06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1180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570" y="457200"/>
            <a:ext cx="3931213" cy="1600200"/>
          </a:xfrm>
        </p:spPr>
        <p:txBody>
          <a:bodyPr anchor="b"/>
          <a:lstStyle>
            <a:lvl1pPr>
              <a:defRPr sz="3199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1838" y="987426"/>
            <a:ext cx="6170593" cy="4873625"/>
          </a:xfrm>
        </p:spPr>
        <p:txBody>
          <a:bodyPr/>
          <a:lstStyle>
            <a:lvl1pPr>
              <a:defRPr sz="3199"/>
            </a:lvl1pPr>
            <a:lvl2pPr>
              <a:defRPr sz="2799"/>
            </a:lvl2pPr>
            <a:lvl3pPr>
              <a:defRPr sz="2399"/>
            </a:lvl3pPr>
            <a:lvl4pPr>
              <a:defRPr sz="1999"/>
            </a:lvl4pPr>
            <a:lvl5pPr>
              <a:defRPr sz="1999"/>
            </a:lvl5pPr>
            <a:lvl6pPr>
              <a:defRPr sz="1999"/>
            </a:lvl6pPr>
            <a:lvl7pPr>
              <a:defRPr sz="1999"/>
            </a:lvl7pPr>
            <a:lvl8pPr>
              <a:defRPr sz="1999"/>
            </a:lvl8pPr>
            <a:lvl9pPr>
              <a:defRPr sz="19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570" y="2057400"/>
            <a:ext cx="393121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41C87-7AD9-4845-A077-840E4A0F3F06}" type="datetimeFigureOut">
              <a:rPr lang="en-US" smtClean="0"/>
              <a:t>4/3/2015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3237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570" y="457200"/>
            <a:ext cx="3931213" cy="1600200"/>
          </a:xfrm>
        </p:spPr>
        <p:txBody>
          <a:bodyPr anchor="b"/>
          <a:lstStyle>
            <a:lvl1pPr>
              <a:defRPr sz="3199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1838" y="987426"/>
            <a:ext cx="6170593" cy="4873625"/>
          </a:xfrm>
        </p:spPr>
        <p:txBody>
          <a:bodyPr/>
          <a:lstStyle>
            <a:lvl1pPr marL="0" indent="0">
              <a:buNone/>
              <a:defRPr sz="3199"/>
            </a:lvl1pPr>
            <a:lvl2pPr marL="457063" indent="0">
              <a:buNone/>
              <a:defRPr sz="2799"/>
            </a:lvl2pPr>
            <a:lvl3pPr marL="914126" indent="0">
              <a:buNone/>
              <a:defRPr sz="2399"/>
            </a:lvl3pPr>
            <a:lvl4pPr marL="1371189" indent="0">
              <a:buNone/>
              <a:defRPr sz="1999"/>
            </a:lvl4pPr>
            <a:lvl5pPr marL="1828251" indent="0">
              <a:buNone/>
              <a:defRPr sz="1999"/>
            </a:lvl5pPr>
            <a:lvl6pPr marL="2285314" indent="0">
              <a:buNone/>
              <a:defRPr sz="1999"/>
            </a:lvl6pPr>
            <a:lvl7pPr marL="2742377" indent="0">
              <a:buNone/>
              <a:defRPr sz="1999"/>
            </a:lvl7pPr>
            <a:lvl8pPr marL="3199440" indent="0">
              <a:buNone/>
              <a:defRPr sz="1999"/>
            </a:lvl8pPr>
            <a:lvl9pPr marL="3656503" indent="0">
              <a:buNone/>
              <a:defRPr sz="1999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570" y="2057400"/>
            <a:ext cx="393121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4/3/2015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79796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7982" y="365126"/>
            <a:ext cx="10512862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7982" y="1825625"/>
            <a:ext cx="10512862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7982" y="6356351"/>
            <a:ext cx="27424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F41C87-7AD9-4845-A077-840E4A0F3F06}" type="datetimeFigureOut">
              <a:rPr lang="en-US" smtClean="0"/>
              <a:pPr/>
              <a:t>4/3/2015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7549" y="6356351"/>
            <a:ext cx="411372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08357" y="6356351"/>
            <a:ext cx="27424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013F82-EE5E-44EE-A61D-E31C6657F26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22219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914126" rtl="0" eaLnBrk="1" latinLnBrk="0" hangingPunct="1">
        <a:lnSpc>
          <a:spcPct val="90000"/>
        </a:lnSpc>
        <a:spcBef>
          <a:spcPct val="0"/>
        </a:spcBef>
        <a:buNone/>
        <a:defRPr sz="43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31" indent="-228531" algn="l" defTabSz="914126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799" kern="1200">
          <a:solidFill>
            <a:schemeClr val="tx1"/>
          </a:solidFill>
          <a:latin typeface="+mn-lt"/>
          <a:ea typeface="+mn-ea"/>
          <a:cs typeface="+mn-cs"/>
        </a:defRPr>
      </a:lvl1pPr>
      <a:lvl2pPr marL="685594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142657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999" kern="1200">
          <a:solidFill>
            <a:schemeClr val="tx1"/>
          </a:solidFill>
          <a:latin typeface="+mn-lt"/>
          <a:ea typeface="+mn-ea"/>
          <a:cs typeface="+mn-cs"/>
        </a:defRPr>
      </a:lvl3pPr>
      <a:lvl4pPr marL="1599720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4pPr>
      <a:lvl5pPr marL="2056783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5pPr>
      <a:lvl6pPr marL="2513846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6pPr>
      <a:lvl7pPr marL="2970908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7pPr>
      <a:lvl8pPr marL="3427971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8pPr>
      <a:lvl9pPr marL="3885034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1pPr>
      <a:lvl2pPr marL="457063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2pPr>
      <a:lvl3pPr marL="914126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3pPr>
      <a:lvl4pPr marL="1371189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4pPr>
      <a:lvl5pPr marL="1828251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5pPr>
      <a:lvl6pPr marL="2285314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6pPr>
      <a:lvl7pPr marL="2742377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7pPr>
      <a:lvl8pPr marL="3199440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8pPr>
      <a:lvl9pPr marL="3656503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50581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ESENTER_VERSION" val="6"/>
  <p:tag name="ARTICULATE_PROJECT_OPEN" val="0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Currency Symbols">
      <a:dk1>
        <a:srgbClr val="303030"/>
      </a:dk1>
      <a:lt1>
        <a:sysClr val="window" lastClr="FFFFFF"/>
      </a:lt1>
      <a:dk2>
        <a:srgbClr val="000000"/>
      </a:dk2>
      <a:lt2>
        <a:srgbClr val="E8DEC9"/>
      </a:lt2>
      <a:accent1>
        <a:srgbClr val="F7C547"/>
      </a:accent1>
      <a:accent2>
        <a:srgbClr val="AB3C33"/>
      </a:accent2>
      <a:accent3>
        <a:srgbClr val="506084"/>
      </a:accent3>
      <a:accent4>
        <a:srgbClr val="599EA5"/>
      </a:accent4>
      <a:accent5>
        <a:srgbClr val="758F21"/>
      </a:accent5>
      <a:accent6>
        <a:srgbClr val="894A27"/>
      </a:accent6>
      <a:hlink>
        <a:srgbClr val="506084"/>
      </a:hlink>
      <a:folHlink>
        <a:srgbClr val="828282"/>
      </a:folHlink>
    </a:clrScheme>
    <a:fontScheme name="Currency Symbols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Currency Symbols">
      <a:dk1>
        <a:srgbClr val="303030"/>
      </a:dk1>
      <a:lt1>
        <a:sysClr val="window" lastClr="FFFFFF"/>
      </a:lt1>
      <a:dk2>
        <a:srgbClr val="000000"/>
      </a:dk2>
      <a:lt2>
        <a:srgbClr val="E8DEC9"/>
      </a:lt2>
      <a:accent1>
        <a:srgbClr val="F7C547"/>
      </a:accent1>
      <a:accent2>
        <a:srgbClr val="AB3C33"/>
      </a:accent2>
      <a:accent3>
        <a:srgbClr val="506084"/>
      </a:accent3>
      <a:accent4>
        <a:srgbClr val="599EA5"/>
      </a:accent4>
      <a:accent5>
        <a:srgbClr val="758F21"/>
      </a:accent5>
      <a:accent6>
        <a:srgbClr val="894A27"/>
      </a:accent6>
      <a:hlink>
        <a:srgbClr val="506084"/>
      </a:hlink>
      <a:folHlink>
        <a:srgbClr val="828282"/>
      </a:folHlink>
    </a:clrScheme>
    <a:fontScheme name="Currency Symbols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59CF527E-FFB0-4DB9-A7A4-39065878EDA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Cambria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2015-02-26T11:44:22Z</dcterms:created>
  <dcterms:modified xsi:type="dcterms:W3CDTF">2015-04-02T19:43:18Z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TC028952629991</vt:lpwstr>
  </property>
</Properties>
</file>

<file path=docProps/thumbnail.jpeg>
</file>