
<file path=[Content_Types].xml><?xml version="1.0" encoding="utf-8"?>
<Types xmlns="http://schemas.openxmlformats.org/package/2006/content-types">
  <Default Extension="docx" ContentType="application/vnd.openxmlformats-officedocument.wordprocessingml.document"/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D72BE4-D857-4F59-90C1-B5CA2587F1C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39A8206-23FA-4F3E-94B1-4CD25C03010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D7AA783-2882-463B-B76E-C7D798A1C2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AD1549-1785-43A6-87FD-A7634C372F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BD86C0-DE92-4594-94AA-EE091F4053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3317194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A285D6-8B35-4974-96AB-4E243BA495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10EA851-B56B-47A8-B503-B78EAEF7A19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0CFC25-2209-44B4-8353-16BB62AD8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77B045-AE9E-4994-8963-F07CCEAEF8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B93997-0979-4A2C-910C-F250D6D34F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8431943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B8B681D-805A-4C29-88A2-6AEAB06BE0E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20CE818-EDCE-41C1-9FDC-10A0CCD4263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BA5F62B-26D9-4792-9218-26684DADE5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C7896B-D3DD-4C1A-A1C0-0924B2BEFF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C32E10C-0343-4348-891D-3B37BAA656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8626162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F0ED6A-0456-4412-A0EE-CF2BB1A4D1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146E04-2720-4175-B04F-F53E5017B9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EB021B6-6DD9-4260-B95E-88E188FD5A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19B5C3-93FC-4921-BC3C-C8363F72B2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740E18-B84E-4187-8F2A-686DFBDF7D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42734915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6B87EF-1FE8-4BE9-85C8-6E8BAFB120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E065BB7-3895-4DE0-AB4C-4294D31429B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7AECE45-DA66-4DB3-BB6A-6F52AADADE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FB5936-FE47-4B46-8B0D-08B2DD6A40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EE82C4-1D22-4D23-BB4B-F5C12D2320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7099025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512FB2-2311-418C-9B2F-4D2553D614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DD0B6D1-6FE5-4680-9E86-4BA30DD28CD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DAF8BAF-35C6-439D-A391-A541E9ED322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B3E5D8B-418C-4536-AA19-A22991F152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544F7D7-9B32-4970-AC3F-91265421E1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BD03B3-C739-4A7D-B98C-9D2AA80AD3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766496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4F959E-BA85-4AFA-843E-E7317A4196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A494F90-2BD0-4EF5-968F-7E3DDECA3D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E3C0E15-54A6-403F-8C0B-3AF5E4CB4EF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EC65512-FD75-4B2C-9FC5-7F17F958A5C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305EB9C-D2D1-4995-BD06-04CDE73145A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4A7830E-5932-4833-8D24-026F3B566D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2FAE1A2-2E77-4105-A3EF-E6F5565BDF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885DE76-3432-41DE-829D-13884BF381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8011956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8D80CD-A2E1-4194-AE16-DE914B81DD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749CDAD-1AF2-477B-B429-4BEA33C84A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D7C9993-0744-4861-B60A-1F4614A517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3A17ADF-0B02-4737-B741-6AA24DDC36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4311258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94D91D6-BC7E-4AB4-845B-6FC4E868A5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5EA1748-BCD5-4F4C-BC0F-FF56B33947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5530B5E-8F34-4C01-A24F-30DB18862B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7945317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D37735-CA5F-44DF-B89C-90D3DAC464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7AC9DCB-D67B-4B27-9DD1-66BEDD8910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DBA3382-280B-4E18-81C6-F25BB693246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5BE1653-B77A-4FFB-99CC-EE57ABA459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A4B1630-2318-4F4C-A27E-2A35DE513E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00956A0-3C0E-4F9F-9C81-C4381D5089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8558590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92A588-F646-43C2-9285-4C440D9425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71E7943-53CE-45E5-A52A-748C520EB1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E8309-4685-4B73-8085-6E11EB3BD93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5A385BF-88B1-4894-BE0A-EE78FBBDC7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CB266D7-FC2B-442C-AB62-7F91287F7E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C196E41-12D1-4512-88C1-14F58B92DB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40645220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91B6EFD-5570-4684-A8C4-1F57BDADD0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F10A4D5-D592-4FFB-AE6F-BBD156CB039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1F1066-27B9-4CA4-8196-97C00D03A9E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55F5AE-F9FE-4405-A02C-CE78D9F8206C}" type="datetimeFigureOut">
              <a:rPr lang="en-IN" smtClean="0"/>
              <a:t>17/04/2020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EC83474-24C5-4792-9E2C-EFF3BDD269B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7C67F6F-43E0-48CB-AFBF-D6AEA032644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78E767-F925-4F13-A9C0-E7A5D9F0B092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4762812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.docx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B9CF4C-CA64-43AB-8815-D49512DA33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99661" y="220388"/>
            <a:ext cx="10515600" cy="1325563"/>
          </a:xfrm>
        </p:spPr>
        <p:txBody>
          <a:bodyPr/>
          <a:lstStyle/>
          <a:p>
            <a:r>
              <a:rPr lang="en-IN" dirty="0"/>
              <a:t>Ole Object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0C979AD-7A28-4511-A0BB-A04198168CD9}"/>
              </a:ext>
            </a:extLst>
          </p:cNvPr>
          <p:cNvSpPr/>
          <p:nvPr/>
        </p:nvSpPr>
        <p:spPr>
          <a:xfrm>
            <a:off x="768626" y="1341060"/>
            <a:ext cx="2040836" cy="462790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IN" dirty="0"/>
              <a:t>MS Word Object</a:t>
            </a:r>
          </a:p>
        </p:txBody>
      </p:sp>
      <p:graphicFrame>
        <p:nvGraphicFramePr>
          <p:cNvPr id="5" name="Object 4">
            <a:extLst>
              <a:ext uri="{FF2B5EF4-FFF2-40B4-BE49-F238E27FC236}">
                <a16:creationId xmlns:a16="http://schemas.microsoft.com/office/drawing/2014/main" id="{6A0FD0DD-354F-40F3-878D-AF2DCC3645DA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15401757"/>
              </p:ext>
            </p:extLst>
          </p:nvPr>
        </p:nvGraphicFramePr>
        <p:xfrm>
          <a:off x="4144963" y="732391"/>
          <a:ext cx="3902075" cy="54181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8" name="Document" r:id="rId3" imgW="5940848" imgH="8246806" progId="Word.Document.12">
                  <p:embed/>
                </p:oleObj>
              </mc:Choice>
              <mc:Fallback>
                <p:oleObj name="Document" r:id="rId3" imgW="5940848" imgH="8246806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144963" y="732391"/>
                        <a:ext cx="3902075" cy="541813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115729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4515</TotalTime>
  <Words>5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Microsoft Word Document</vt:lpstr>
      <vt:lpstr>Ole Object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Ole Object</dc:title>
  <dc:creator>Deepa Suresh Kumar</dc:creator>
  <cp:lastModifiedBy>Deepa Suresh Kumar</cp:lastModifiedBy>
  <cp:revision>4</cp:revision>
  <dcterms:created xsi:type="dcterms:W3CDTF">2020-04-17T08:56:28Z</dcterms:created>
  <dcterms:modified xsi:type="dcterms:W3CDTF">2020-04-20T12:12:28Z</dcterms:modified>
</cp:coreProperties>
</file>

<file path=docProps/thumbnail.jpeg>
</file>