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256" r:id="rId2"/>
    <p:sldId id="325" r:id="rId3"/>
    <p:sldId id="334" r:id="rId4"/>
    <p:sldId id="335" r:id="rId5"/>
    <p:sldId id="336" r:id="rId6"/>
    <p:sldId id="337" r:id="rId7"/>
    <p:sldId id="338" r:id="rId8"/>
    <p:sldId id="373" r:id="rId9"/>
    <p:sldId id="374" r:id="rId10"/>
    <p:sldId id="375" r:id="rId11"/>
    <p:sldId id="376" r:id="rId12"/>
    <p:sldId id="377" r:id="rId13"/>
    <p:sldId id="339" r:id="rId14"/>
    <p:sldId id="340" r:id="rId15"/>
    <p:sldId id="341" r:id="rId16"/>
    <p:sldId id="342" r:id="rId17"/>
    <p:sldId id="343" r:id="rId18"/>
    <p:sldId id="344" r:id="rId19"/>
    <p:sldId id="345" r:id="rId20"/>
    <p:sldId id="346" r:id="rId21"/>
    <p:sldId id="347" r:id="rId22"/>
    <p:sldId id="348" r:id="rId23"/>
    <p:sldId id="349" r:id="rId24"/>
    <p:sldId id="350" r:id="rId25"/>
    <p:sldId id="351" r:id="rId26"/>
    <p:sldId id="352" r:id="rId27"/>
    <p:sldId id="353" r:id="rId28"/>
    <p:sldId id="354" r:id="rId29"/>
    <p:sldId id="355" r:id="rId30"/>
    <p:sldId id="356" r:id="rId31"/>
    <p:sldId id="357" r:id="rId32"/>
    <p:sldId id="358" r:id="rId33"/>
    <p:sldId id="359" r:id="rId34"/>
    <p:sldId id="360" r:id="rId35"/>
    <p:sldId id="361" r:id="rId36"/>
    <p:sldId id="362" r:id="rId37"/>
    <p:sldId id="363" r:id="rId38"/>
    <p:sldId id="364" r:id="rId39"/>
    <p:sldId id="365" r:id="rId40"/>
    <p:sldId id="366" r:id="rId41"/>
    <p:sldId id="367" r:id="rId42"/>
    <p:sldId id="368" r:id="rId43"/>
    <p:sldId id="369" r:id="rId44"/>
    <p:sldId id="370" r:id="rId45"/>
    <p:sldId id="371" r:id="rId46"/>
    <p:sldId id="372" r:id="rId47"/>
    <p:sldId id="333" r:id="rId48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AB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79" autoAdjust="0"/>
    <p:restoredTop sz="92602" autoAdjust="0"/>
  </p:normalViewPr>
  <p:slideViewPr>
    <p:cSldViewPr>
      <p:cViewPr varScale="1">
        <p:scale>
          <a:sx n="108" d="100"/>
          <a:sy n="108" d="100"/>
        </p:scale>
        <p:origin x="183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-294" y="558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59F6D-21EE-419B-9D71-8E29C43C11FD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1EFC3-E581-4ABB-93B2-973DE307A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406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706472-74E6-4978-B5D4-A86FAE8938AA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DFCABC-441A-474C-949C-3C91A213A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27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1545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1921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0985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271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3434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1229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2596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7063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5861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2087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696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1519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1074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1171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8298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7123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9190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8865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01076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56403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30901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439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06786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9658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00213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95661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35505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14040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48736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15012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27248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5494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1793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90160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75312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24649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93736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96478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17886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54758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426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8331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949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385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5039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723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84EE-31BC-44B9-A566-60A72A7CB1DD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40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84EE-31BC-44B9-A566-60A72A7CB1DD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93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84EE-31BC-44B9-A566-60A72A7CB1DD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03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84EE-31BC-44B9-A566-60A72A7CB1DD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289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84EE-31BC-44B9-A566-60A72A7CB1DD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842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84EE-31BC-44B9-A566-60A72A7CB1DD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922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84EE-31BC-44B9-A566-60A72A7CB1DD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46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84EE-31BC-44B9-A566-60A72A7CB1DD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84EE-31BC-44B9-A566-60A72A7CB1DD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83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84EE-31BC-44B9-A566-60A72A7CB1DD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222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84EE-31BC-44B9-A566-60A72A7CB1DD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250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172200"/>
            <a:ext cx="1657581" cy="5620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531" y="4181101"/>
            <a:ext cx="2743583" cy="26768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B84EE-31BC-44B9-A566-60A72A7CB1DD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253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4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9700" y="3250376"/>
            <a:ext cx="6324600" cy="1752600"/>
          </a:xfrm>
        </p:spPr>
        <p:txBody>
          <a:bodyPr>
            <a:normAutofit/>
          </a:bodyPr>
          <a:lstStyle/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JavaScript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Components</a:t>
            </a:r>
            <a:endParaRPr lang="en-US" dirty="0" smtClean="0">
              <a:solidFill>
                <a:schemeClr val="bg1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" y="1127683"/>
            <a:ext cx="7680960" cy="1663125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9" name="Rectangle 8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975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Diagram </a:t>
            </a:r>
            <a:r>
              <a:rPr lang="en-US" sz="4500" dirty="0" err="1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Mindmap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8332" y="1524000"/>
            <a:ext cx="5447337" cy="4162931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9" name="Rectangle 8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5364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Gantt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587" y="1685925"/>
            <a:ext cx="7362825" cy="348615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8" name="Rectangle 7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674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Schedule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112" y="1566862"/>
            <a:ext cx="7343775" cy="372427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6" name="Rectangle 5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25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Bullet Graph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2125" y="1828800"/>
            <a:ext cx="5705475" cy="326707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6" name="Rectangle 5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9677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Bullet Graph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1981200"/>
            <a:ext cx="3190875" cy="314325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6" name="Rectangle 5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0126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Linear Gauge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140" y="1417638"/>
            <a:ext cx="2329719" cy="4533507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5" name="Rectangle 4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8032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Linear Gauge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4162" y="2730989"/>
            <a:ext cx="3495675" cy="102870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6" name="Rectangle 5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9887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Maps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900" y="1538287"/>
            <a:ext cx="6172200" cy="3781425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5" name="Rectangle 4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3371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err="1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Treemap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750" y="1866900"/>
            <a:ext cx="4762500" cy="312420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6" name="Rectangle 5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5270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Date Picker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8321" y="1600200"/>
            <a:ext cx="2887359" cy="3685491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5" name="Rectangle 4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0559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35300"/>
            <a:ext cx="8229600" cy="1143000"/>
          </a:xfrm>
        </p:spPr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00B0F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Summary</a:t>
            </a:r>
            <a:endParaRPr lang="en-US" sz="4500" dirty="0">
              <a:solidFill>
                <a:srgbClr val="00B0F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</a:rPr>
              <a:t>80+ </a:t>
            </a:r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</a:rPr>
              <a:t>widgets</a:t>
            </a:r>
          </a:p>
          <a:p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</a:rPr>
              <a:t>Support for Angular/</a:t>
            </a:r>
            <a:r>
              <a:rPr lang="en-US" sz="3000" dirty="0" err="1" smtClean="0">
                <a:solidFill>
                  <a:schemeClr val="bg1">
                    <a:lumMod val="50000"/>
                  </a:schemeClr>
                </a:solidFill>
              </a:rPr>
              <a:t>KnockOut</a:t>
            </a:r>
            <a:endParaRPr lang="en-US" sz="30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</a:rPr>
              <a:t>jQuery based</a:t>
            </a:r>
          </a:p>
          <a:p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</a:rPr>
              <a:t>Built in and customizable themes</a:t>
            </a:r>
          </a:p>
          <a:p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</a:rPr>
              <a:t>Enterprise support</a:t>
            </a:r>
          </a:p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Demo available at 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http://js.syncfusion.com/demos/web/</a:t>
            </a:r>
            <a:endParaRPr lang="en-US" sz="30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8" name="Rectangle 7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467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Time Picker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1752600"/>
            <a:ext cx="2486079" cy="344440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6" name="Rectangle 5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541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Time Picker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3687" y="1905000"/>
            <a:ext cx="3476625" cy="30480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5" name="Rectangle 4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3033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Date Time Picker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3687" y="1905000"/>
            <a:ext cx="3476625" cy="30480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5" name="Rectangle 4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6934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Boxes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6556" y="2286000"/>
            <a:ext cx="3850888" cy="187340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6" name="Rectangle 5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315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Auto Complete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0250" y="1981200"/>
            <a:ext cx="2903499" cy="2546929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5" name="Rectangle 4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373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Tree View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1524000"/>
            <a:ext cx="2707772" cy="3438241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6" name="Rectangle 5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7247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Rich Text Box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0712" y="2295525"/>
            <a:ext cx="5362575" cy="226695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5" name="Rectangle 4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7995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Rotator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2575" y="1981200"/>
            <a:ext cx="6038850" cy="306705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6" name="Rectangle 5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6245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Tabs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125" y="2271712"/>
            <a:ext cx="5019675" cy="2314575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5" name="Rectangle 4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0944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Menu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25" y="2328862"/>
            <a:ext cx="6000750" cy="220027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6" name="Rectangle 5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42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Grid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981200" y="1676400"/>
            <a:ext cx="5638800" cy="3581400"/>
            <a:chOff x="1981200" y="1676400"/>
            <a:chExt cx="5638800" cy="35814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81200" y="1752600"/>
              <a:ext cx="5638800" cy="3371850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7467600" y="1676400"/>
              <a:ext cx="152400" cy="3581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v</a:t>
              </a:r>
              <a:endParaRPr lang="en-US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10" name="Rectangle 9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6844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err="1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Olap</a:t>
            </a:r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Grid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4550" y="2043112"/>
            <a:ext cx="4914900" cy="2771775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5" name="Rectangle 4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1863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err="1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Olap</a:t>
            </a:r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Chart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0" y="1743075"/>
            <a:ext cx="6286500" cy="359092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6" name="Rectangle 5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703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err="1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Olap</a:t>
            </a:r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Client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5" name="Rectangle 4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998498" y="1606041"/>
            <a:ext cx="7147003" cy="4307295"/>
            <a:chOff x="998498" y="1606041"/>
            <a:chExt cx="7147003" cy="430729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2598" y="1606041"/>
              <a:ext cx="6978805" cy="4307295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998498" y="5378284"/>
              <a:ext cx="7147003" cy="5350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836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err="1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Olap</a:t>
            </a:r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Gauge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752600"/>
            <a:ext cx="7048500" cy="360045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6" name="Rectangle 5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7261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Accordion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8605" y="1432879"/>
            <a:ext cx="3726790" cy="4434522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5" name="Rectangle 4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0573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Progress Bar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4537" y="2233612"/>
            <a:ext cx="5114925" cy="239077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6" name="Rectangle 5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017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Rating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9787" y="2266950"/>
            <a:ext cx="4924425" cy="23241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5" name="Rectangle 4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0720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Drop </a:t>
            </a:r>
            <a:r>
              <a:rPr lang="en-US" sz="4500" dirty="0" err="1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DownList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1752600"/>
            <a:ext cx="2704984" cy="3129851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6" name="Rectangle 5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6142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Slider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2524125"/>
            <a:ext cx="4152900" cy="180975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5" name="Rectangle 4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700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Splitter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6037" y="2157412"/>
            <a:ext cx="3971925" cy="254317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6" name="Rectangle 5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5189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Chart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09800" y="5257800"/>
            <a:ext cx="5181600" cy="6627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 chart types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0646" y="1869566"/>
            <a:ext cx="6422708" cy="3159634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9" name="Rectangle 8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3646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Tag Cloud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212" y="1981200"/>
            <a:ext cx="3457575" cy="31242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5" name="Rectangle 4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0448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Button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1981200"/>
            <a:ext cx="3330498" cy="272395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6" name="Rectangle 5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628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Toolbar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5651" y="2667000"/>
            <a:ext cx="4196149" cy="1302253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5" name="Rectangle 4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0478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Waiting Popup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2438400"/>
            <a:ext cx="2838450" cy="1905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3450" y="2357437"/>
            <a:ext cx="3943350" cy="2066925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7" name="Rectangle 6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643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Dialog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2137" y="1938337"/>
            <a:ext cx="5419725" cy="2981325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5" name="Rectangle 4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4270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Scrollbar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3537" y="1928812"/>
            <a:ext cx="5876925" cy="300037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6" name="Rectangle 5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731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Barcode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8912" y="1695450"/>
            <a:ext cx="3686175" cy="34671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5" name="Rectangle 4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6743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9843"/>
            <a:ext cx="7772400" cy="11430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Demo</a:t>
            </a:r>
            <a:endParaRPr lang="en-US" sz="40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051" name="Picture 3" descr="https://ssl.gstatic.com/android/market_images/web/left_fad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438" y="3794125"/>
            <a:ext cx="71437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14400" y="1564426"/>
            <a:ext cx="66618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Essential JS Demo</a:t>
            </a:r>
          </a:p>
          <a:p>
            <a:r>
              <a:rPr lang="en-US" sz="2700" dirty="0">
                <a:solidFill>
                  <a:srgbClr val="29ABE2"/>
                </a:solidFill>
              </a:rPr>
              <a:t>http://js.syncfusion.com/demos/web/</a:t>
            </a:r>
            <a:endParaRPr lang="en-US" sz="2700" dirty="0"/>
          </a:p>
        </p:txBody>
      </p:sp>
      <p:grpSp>
        <p:nvGrpSpPr>
          <p:cNvPr id="5" name="Group 4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6" name="Rectangle 5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  <p:sp>
        <p:nvSpPr>
          <p:cNvPr id="3" name="Rectangle 2"/>
          <p:cNvSpPr/>
          <p:nvPr/>
        </p:nvSpPr>
        <p:spPr>
          <a:xfrm>
            <a:off x="914400" y="4267200"/>
            <a:ext cx="359425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sales@syncfusion.com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00" y="3352800"/>
            <a:ext cx="26500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Contact Us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678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Chart smart labels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1600200"/>
            <a:ext cx="5328920" cy="3676854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9" name="Rectangle 8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1981200" y="5231016"/>
            <a:ext cx="5867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92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Chart Rows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485900"/>
            <a:ext cx="7038975" cy="39243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9" name="Rectangle 8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595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Chart Rotate labels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781175"/>
            <a:ext cx="5391150" cy="3629025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9" name="Rectangle 8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3906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Range Navigator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1752600"/>
            <a:ext cx="5692739" cy="3441373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9" name="Rectangle 8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082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Diagram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0979" y="1524000"/>
            <a:ext cx="6624317" cy="3986777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8" name="Rectangle 7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059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yncfus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4076</TotalTime>
  <Words>161</Words>
  <Application>Microsoft Office PowerPoint</Application>
  <PresentationFormat>On-screen Show (4:3)</PresentationFormat>
  <Paragraphs>107</Paragraphs>
  <Slides>47</Slides>
  <Notes>46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1" baseType="lpstr">
      <vt:lpstr>Arial</vt:lpstr>
      <vt:lpstr>Calibri</vt:lpstr>
      <vt:lpstr>Segoe UI</vt:lpstr>
      <vt:lpstr>syncfusion</vt:lpstr>
      <vt:lpstr>PowerPoint Presentation</vt:lpstr>
      <vt:lpstr>Summary</vt:lpstr>
      <vt:lpstr>Grid</vt:lpstr>
      <vt:lpstr>Chart</vt:lpstr>
      <vt:lpstr>Chart smart labels</vt:lpstr>
      <vt:lpstr>Chart Rows</vt:lpstr>
      <vt:lpstr>Chart Rotate labels</vt:lpstr>
      <vt:lpstr>Range Navigator</vt:lpstr>
      <vt:lpstr>Diagram</vt:lpstr>
      <vt:lpstr>Diagram Mindmap</vt:lpstr>
      <vt:lpstr>Gantt</vt:lpstr>
      <vt:lpstr>Schedule</vt:lpstr>
      <vt:lpstr>Bullet Graph</vt:lpstr>
      <vt:lpstr>Bullet Graph</vt:lpstr>
      <vt:lpstr>Linear Gauge</vt:lpstr>
      <vt:lpstr>Linear Gauge</vt:lpstr>
      <vt:lpstr>Maps</vt:lpstr>
      <vt:lpstr>Treemap</vt:lpstr>
      <vt:lpstr>Date Picker</vt:lpstr>
      <vt:lpstr>Time Picker</vt:lpstr>
      <vt:lpstr>Time Picker</vt:lpstr>
      <vt:lpstr>Date Time Picker</vt:lpstr>
      <vt:lpstr>Text Boxes</vt:lpstr>
      <vt:lpstr>Auto Complete</vt:lpstr>
      <vt:lpstr>Tree View</vt:lpstr>
      <vt:lpstr>Rich Text Box</vt:lpstr>
      <vt:lpstr>Rotator</vt:lpstr>
      <vt:lpstr>Tabs</vt:lpstr>
      <vt:lpstr>Menu</vt:lpstr>
      <vt:lpstr>Olap Grid</vt:lpstr>
      <vt:lpstr>Olap Chart</vt:lpstr>
      <vt:lpstr>Olap Client</vt:lpstr>
      <vt:lpstr>Olap Gauge</vt:lpstr>
      <vt:lpstr>Accordion</vt:lpstr>
      <vt:lpstr>Progress Bar</vt:lpstr>
      <vt:lpstr>Rating</vt:lpstr>
      <vt:lpstr>Drop DownList</vt:lpstr>
      <vt:lpstr>Slider</vt:lpstr>
      <vt:lpstr>Splitter</vt:lpstr>
      <vt:lpstr>Tag Cloud</vt:lpstr>
      <vt:lpstr>Button</vt:lpstr>
      <vt:lpstr>Toolbar</vt:lpstr>
      <vt:lpstr>Waiting Popup</vt:lpstr>
      <vt:lpstr>Dialog</vt:lpstr>
      <vt:lpstr>Scrollbar</vt:lpstr>
      <vt:lpstr>Barcode</vt:lpstr>
      <vt:lpstr>Demo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Syncfusion Inc</dc:creator>
  <cp:keywords>ASP.NET MVC;Mobile</cp:keywords>
  <cp:lastModifiedBy>Stephen Jebaraj</cp:lastModifiedBy>
  <cp:revision>1053</cp:revision>
  <cp:lastPrinted>2011-10-13T18:29:10Z</cp:lastPrinted>
  <dcterms:created xsi:type="dcterms:W3CDTF">2010-05-23T02:43:34Z</dcterms:created>
  <dcterms:modified xsi:type="dcterms:W3CDTF">2015-04-02T19:08:18Z</dcterms:modified>
</cp:coreProperties>
</file>